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556" r:id="rId5"/>
    <p:sldId id="508" r:id="rId6"/>
    <p:sldId id="531" r:id="rId7"/>
    <p:sldId id="345" r:id="rId8"/>
    <p:sldId id="400" r:id="rId9"/>
    <p:sldId id="474" r:id="rId10"/>
    <p:sldId id="532" r:id="rId11"/>
    <p:sldId id="347" r:id="rId12"/>
    <p:sldId id="350" r:id="rId13"/>
    <p:sldId id="533" r:id="rId14"/>
    <p:sldId id="534" r:id="rId15"/>
    <p:sldId id="477" r:id="rId16"/>
    <p:sldId id="551" r:id="rId17"/>
    <p:sldId id="570" r:id="rId18"/>
    <p:sldId id="527" r:id="rId19"/>
    <p:sldId id="529" r:id="rId20"/>
    <p:sldId id="481" r:id="rId21"/>
    <p:sldId id="539" r:id="rId22"/>
    <p:sldId id="401" r:id="rId23"/>
    <p:sldId id="502" r:id="rId24"/>
    <p:sldId id="562" r:id="rId25"/>
    <p:sldId id="269" r:id="rId26"/>
    <p:sldId id="563" r:id="rId27"/>
    <p:sldId id="569" r:id="rId28"/>
    <p:sldId id="565" r:id="rId29"/>
    <p:sldId id="566" r:id="rId30"/>
    <p:sldId id="567" r:id="rId31"/>
    <p:sldId id="568" r:id="rId32"/>
    <p:sldId id="542" r:id="rId33"/>
    <p:sldId id="484" r:id="rId34"/>
    <p:sldId id="299" r:id="rId35"/>
    <p:sldId id="546" r:id="rId36"/>
    <p:sldId id="553" r:id="rId37"/>
    <p:sldId id="549" r:id="rId38"/>
    <p:sldId id="561" r:id="rId39"/>
    <p:sldId id="564" r:id="rId40"/>
    <p:sldId id="554" r:id="rId41"/>
    <p:sldId id="29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art Andrews" initials="SA" lastIdx="1" clrIdx="0">
    <p:extLst>
      <p:ext uri="{19B8F6BF-5375-455C-9EA6-DF929625EA0E}">
        <p15:presenceInfo xmlns:p15="http://schemas.microsoft.com/office/powerpoint/2012/main" userId="Stuart Andrews" providerId="None"/>
      </p:ext>
    </p:extLst>
  </p:cmAuthor>
  <p:cmAuthor id="2" name="Chris Andrews" initials="CA" lastIdx="1" clrIdx="1">
    <p:extLst>
      <p:ext uri="{19B8F6BF-5375-455C-9EA6-DF929625EA0E}">
        <p15:presenceInfo xmlns:p15="http://schemas.microsoft.com/office/powerpoint/2012/main" userId="Chris Andre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6B"/>
    <a:srgbClr val="F2F2F2"/>
    <a:srgbClr val="8497B0"/>
    <a:srgbClr val="BCC3DA"/>
    <a:srgbClr val="3B3838"/>
    <a:srgbClr val="353F61"/>
    <a:srgbClr val="EDEDED"/>
    <a:srgbClr val="3BECFF"/>
    <a:srgbClr val="FFF2CC"/>
    <a:srgbClr val="889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A932E5-22B9-374F-ABAE-13A92F0F21D8}" v="99" dt="2023-06-05T13:57:01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/>
    <p:restoredTop sz="94607"/>
  </p:normalViewPr>
  <p:slideViewPr>
    <p:cSldViewPr snapToGrid="0">
      <p:cViewPr>
        <p:scale>
          <a:sx n="134" d="100"/>
          <a:sy n="134" d="100"/>
        </p:scale>
        <p:origin x="18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Andrews" userId="fe79af9a-8d06-4ba5-854d-245a1649f122" providerId="ADAL" clId="{72AAF9B8-E657-4973-A603-2A931180B21D}"/>
    <pc:docChg chg="undo redo custSel addSld delSld modSld sldOrd modMainMaster">
      <pc:chgData name="Stuart Andrews" userId="fe79af9a-8d06-4ba5-854d-245a1649f122" providerId="ADAL" clId="{72AAF9B8-E657-4973-A603-2A931180B21D}" dt="2021-05-25T10:12:11.360" v="5676" actId="20577"/>
      <pc:docMkLst>
        <pc:docMk/>
      </pc:docMkLst>
      <pc:sldChg chg="modSp mod">
        <pc:chgData name="Stuart Andrews" userId="fe79af9a-8d06-4ba5-854d-245a1649f122" providerId="ADAL" clId="{72AAF9B8-E657-4973-A603-2A931180B21D}" dt="2021-05-20T12:47:08.921" v="3884" actId="108"/>
        <pc:sldMkLst>
          <pc:docMk/>
          <pc:sldMk cId="1563506965" sldId="266"/>
        </pc:sldMkLst>
        <pc:spChg chg="mod">
          <ac:chgData name="Stuart Andrews" userId="fe79af9a-8d06-4ba5-854d-245a1649f122" providerId="ADAL" clId="{72AAF9B8-E657-4973-A603-2A931180B21D}" dt="2021-05-20T12:47:08.921" v="3884" actId="108"/>
          <ac:spMkLst>
            <pc:docMk/>
            <pc:sldMk cId="1563506965" sldId="266"/>
            <ac:spMk id="9" creationId="{04973853-63DE-4871-8989-46717CB62974}"/>
          </ac:spMkLst>
        </pc:spChg>
      </pc:sldChg>
      <pc:sldChg chg="modSp mod">
        <pc:chgData name="Stuart Andrews" userId="fe79af9a-8d06-4ba5-854d-245a1649f122" providerId="ADAL" clId="{72AAF9B8-E657-4973-A603-2A931180B21D}" dt="2021-05-25T10:07:06.640" v="5486" actId="14861"/>
        <pc:sldMkLst>
          <pc:docMk/>
          <pc:sldMk cId="1315811376" sldId="270"/>
        </pc:sldMkLst>
        <pc:spChg chg="mod">
          <ac:chgData name="Stuart Andrews" userId="fe79af9a-8d06-4ba5-854d-245a1649f122" providerId="ADAL" clId="{72AAF9B8-E657-4973-A603-2A931180B21D}" dt="2021-05-25T10:07:06.640" v="5486" actId="14861"/>
          <ac:spMkLst>
            <pc:docMk/>
            <pc:sldMk cId="1315811376" sldId="270"/>
            <ac:spMk id="8" creationId="{6BCC6A6D-3ED3-47A0-BBF5-BA6D4E91FB20}"/>
          </ac:spMkLst>
        </pc:spChg>
      </pc:sldChg>
      <pc:sldChg chg="ord">
        <pc:chgData name="Stuart Andrews" userId="fe79af9a-8d06-4ba5-854d-245a1649f122" providerId="ADAL" clId="{72AAF9B8-E657-4973-A603-2A931180B21D}" dt="2021-05-20T12:56:08.506" v="3889"/>
        <pc:sldMkLst>
          <pc:docMk/>
          <pc:sldMk cId="790514956" sldId="277"/>
        </pc:sldMkLst>
      </pc:sldChg>
      <pc:sldChg chg="delSp mod">
        <pc:chgData name="Stuart Andrews" userId="fe79af9a-8d06-4ba5-854d-245a1649f122" providerId="ADAL" clId="{72AAF9B8-E657-4973-A603-2A931180B21D}" dt="2021-05-20T13:26:48.152" v="4472" actId="478"/>
        <pc:sldMkLst>
          <pc:docMk/>
          <pc:sldMk cId="3804664522" sldId="298"/>
        </pc:sldMkLst>
        <pc:spChg chg="del">
          <ac:chgData name="Stuart Andrews" userId="fe79af9a-8d06-4ba5-854d-245a1649f122" providerId="ADAL" clId="{72AAF9B8-E657-4973-A603-2A931180B21D}" dt="2021-05-20T13:26:48.152" v="4472" actId="478"/>
          <ac:spMkLst>
            <pc:docMk/>
            <pc:sldMk cId="3804664522" sldId="298"/>
            <ac:spMk id="2" creationId="{12C58E9D-9335-41C6-9162-07F765014001}"/>
          </ac:spMkLst>
        </pc:spChg>
      </pc:sldChg>
      <pc:sldChg chg="addSp delSp modSp mod">
        <pc:chgData name="Stuart Andrews" userId="fe79af9a-8d06-4ba5-854d-245a1649f122" providerId="ADAL" clId="{72AAF9B8-E657-4973-A603-2A931180B21D}" dt="2021-05-19T16:18:59.456" v="3039" actId="14861"/>
        <pc:sldMkLst>
          <pc:docMk/>
          <pc:sldMk cId="840643683" sldId="299"/>
        </pc:sldMkLst>
        <pc:graphicFrameChg chg="mod modGraphic">
          <ac:chgData name="Stuart Andrews" userId="fe79af9a-8d06-4ba5-854d-245a1649f122" providerId="ADAL" clId="{72AAF9B8-E657-4973-A603-2A931180B21D}" dt="2021-05-19T16:17:54.064" v="3033" actId="108"/>
          <ac:graphicFrameMkLst>
            <pc:docMk/>
            <pc:sldMk cId="840643683" sldId="299"/>
            <ac:graphicFrameMk id="3" creationId="{D0D576E7-29C7-4037-8859-E43573CD7A34}"/>
          </ac:graphicFrameMkLst>
        </pc:graphicFrameChg>
        <pc:picChg chg="del">
          <ac:chgData name="Stuart Andrews" userId="fe79af9a-8d06-4ba5-854d-245a1649f122" providerId="ADAL" clId="{72AAF9B8-E657-4973-A603-2A931180B21D}" dt="2021-05-19T16:18:23.577" v="3034" actId="478"/>
          <ac:picMkLst>
            <pc:docMk/>
            <pc:sldMk cId="840643683" sldId="299"/>
            <ac:picMk id="6" creationId="{5119D472-C55D-4187-82D4-DE09089302AE}"/>
          </ac:picMkLst>
        </pc:picChg>
        <pc:picChg chg="add mod">
          <ac:chgData name="Stuart Andrews" userId="fe79af9a-8d06-4ba5-854d-245a1649f122" providerId="ADAL" clId="{72AAF9B8-E657-4973-A603-2A931180B21D}" dt="2021-05-19T16:18:59.456" v="3039" actId="14861"/>
          <ac:picMkLst>
            <pc:docMk/>
            <pc:sldMk cId="840643683" sldId="299"/>
            <ac:picMk id="2050" creationId="{43BCA379-B63F-4A80-9681-B225A99B2301}"/>
          </ac:picMkLst>
        </pc:picChg>
      </pc:sldChg>
      <pc:sldChg chg="addSp modSp mod modAnim">
        <pc:chgData name="Stuart Andrews" userId="fe79af9a-8d06-4ba5-854d-245a1649f122" providerId="ADAL" clId="{72AAF9B8-E657-4973-A603-2A931180B21D}" dt="2021-05-19T14:12:47.520" v="930" actId="14861"/>
        <pc:sldMkLst>
          <pc:docMk/>
          <pc:sldMk cId="574744424" sldId="300"/>
        </pc:sldMkLst>
        <pc:spChg chg="mod">
          <ac:chgData name="Stuart Andrews" userId="fe79af9a-8d06-4ba5-854d-245a1649f122" providerId="ADAL" clId="{72AAF9B8-E657-4973-A603-2A931180B21D}" dt="2021-05-19T14:10:08.740" v="892" actId="6549"/>
          <ac:spMkLst>
            <pc:docMk/>
            <pc:sldMk cId="574744424" sldId="300"/>
            <ac:spMk id="8" creationId="{768654D3-898C-40A1-B459-64AD870A5CED}"/>
          </ac:spMkLst>
        </pc:spChg>
        <pc:spChg chg="mod">
          <ac:chgData name="Stuart Andrews" userId="fe79af9a-8d06-4ba5-854d-245a1649f122" providerId="ADAL" clId="{72AAF9B8-E657-4973-A603-2A931180B21D}" dt="2021-05-19T14:10:05.343" v="891" actId="6549"/>
          <ac:spMkLst>
            <pc:docMk/>
            <pc:sldMk cId="574744424" sldId="300"/>
            <ac:spMk id="10" creationId="{AF3DF7FD-AEA0-439C-876D-47F54EA17EBA}"/>
          </ac:spMkLst>
        </pc:spChg>
        <pc:spChg chg="add mod">
          <ac:chgData name="Stuart Andrews" userId="fe79af9a-8d06-4ba5-854d-245a1649f122" providerId="ADAL" clId="{72AAF9B8-E657-4973-A603-2A931180B21D}" dt="2021-05-19T14:12:47.520" v="930" actId="14861"/>
          <ac:spMkLst>
            <pc:docMk/>
            <pc:sldMk cId="574744424" sldId="300"/>
            <ac:spMk id="14" creationId="{C6B42941-5D97-41BF-9AE9-C3A2C4E5A97B}"/>
          </ac:spMkLst>
        </pc:spChg>
        <pc:grpChg chg="mod">
          <ac:chgData name="Stuart Andrews" userId="fe79af9a-8d06-4ba5-854d-245a1649f122" providerId="ADAL" clId="{72AAF9B8-E657-4973-A603-2A931180B21D}" dt="2021-05-19T14:09:49.243" v="888" actId="1076"/>
          <ac:grpSpMkLst>
            <pc:docMk/>
            <pc:sldMk cId="574744424" sldId="300"/>
            <ac:grpSpMk id="5" creationId="{7450A4E1-3CB0-44D3-BA3E-EF13D64DF842}"/>
          </ac:grpSpMkLst>
        </pc:grpChg>
        <pc:grpChg chg="mod">
          <ac:chgData name="Stuart Andrews" userId="fe79af9a-8d06-4ba5-854d-245a1649f122" providerId="ADAL" clId="{72AAF9B8-E657-4973-A603-2A931180B21D}" dt="2021-05-19T14:09:59.969" v="890" actId="1076"/>
          <ac:grpSpMkLst>
            <pc:docMk/>
            <pc:sldMk cId="574744424" sldId="300"/>
            <ac:grpSpMk id="9" creationId="{41288284-F531-4CE5-8509-67D9E026D232}"/>
          </ac:grpSpMkLst>
        </pc:grpChg>
      </pc:sldChg>
      <pc:sldChg chg="modSp mod ord">
        <pc:chgData name="Stuart Andrews" userId="fe79af9a-8d06-4ba5-854d-245a1649f122" providerId="ADAL" clId="{72AAF9B8-E657-4973-A603-2A931180B21D}" dt="2021-05-20T13:34:00.616" v="4580" actId="20577"/>
        <pc:sldMkLst>
          <pc:docMk/>
          <pc:sldMk cId="387711234" sldId="306"/>
        </pc:sldMkLst>
        <pc:spChg chg="mod">
          <ac:chgData name="Stuart Andrews" userId="fe79af9a-8d06-4ba5-854d-245a1649f122" providerId="ADAL" clId="{72AAF9B8-E657-4973-A603-2A931180B21D}" dt="2021-05-20T13:34:00.616" v="4580" actId="20577"/>
          <ac:spMkLst>
            <pc:docMk/>
            <pc:sldMk cId="387711234" sldId="306"/>
            <ac:spMk id="10" creationId="{A81BB05E-1125-42B3-8B3A-ACF4E0BFEDD1}"/>
          </ac:spMkLst>
        </pc:spChg>
      </pc:sldChg>
      <pc:sldChg chg="addSp delSp modSp mod addAnim delAnim modAnim modShow">
        <pc:chgData name="Stuart Andrews" userId="fe79af9a-8d06-4ba5-854d-245a1649f122" providerId="ADAL" clId="{72AAF9B8-E657-4973-A603-2A931180B21D}" dt="2021-05-19T16:33:46.253" v="3155"/>
        <pc:sldMkLst>
          <pc:docMk/>
          <pc:sldMk cId="1644557121" sldId="312"/>
        </pc:sldMkLst>
        <pc:spChg chg="mod">
          <ac:chgData name="Stuart Andrews" userId="fe79af9a-8d06-4ba5-854d-245a1649f122" providerId="ADAL" clId="{72AAF9B8-E657-4973-A603-2A931180B21D}" dt="2021-05-19T16:33:46.253" v="3155"/>
          <ac:spMkLst>
            <pc:docMk/>
            <pc:sldMk cId="1644557121" sldId="312"/>
            <ac:spMk id="6" creationId="{B9BA22DB-B0DE-4D2C-A938-FA9F4B5880FA}"/>
          </ac:spMkLst>
        </pc:spChg>
        <pc:spChg chg="del">
          <ac:chgData name="Stuart Andrews" userId="fe79af9a-8d06-4ba5-854d-245a1649f122" providerId="ADAL" clId="{72AAF9B8-E657-4973-A603-2A931180B21D}" dt="2021-05-19T14:24:58.606" v="937" actId="478"/>
          <ac:spMkLst>
            <pc:docMk/>
            <pc:sldMk cId="1644557121" sldId="312"/>
            <ac:spMk id="8" creationId="{804A35ED-AF4C-4C83-86F3-68F940BACD1F}"/>
          </ac:spMkLst>
        </pc:spChg>
        <pc:spChg chg="add del mod">
          <ac:chgData name="Stuart Andrews" userId="fe79af9a-8d06-4ba5-854d-245a1649f122" providerId="ADAL" clId="{72AAF9B8-E657-4973-A603-2A931180B21D}" dt="2021-05-19T14:25:01.453" v="939" actId="21"/>
          <ac:spMkLst>
            <pc:docMk/>
            <pc:sldMk cId="1644557121" sldId="312"/>
            <ac:spMk id="9" creationId="{142E3F56-123A-4958-B8B3-72297BE21896}"/>
          </ac:spMkLst>
        </pc:spChg>
        <pc:spChg chg="add mod">
          <ac:chgData name="Stuart Andrews" userId="fe79af9a-8d06-4ba5-854d-245a1649f122" providerId="ADAL" clId="{72AAF9B8-E657-4973-A603-2A931180B21D}" dt="2021-05-19T14:32:22.952" v="1119" actId="207"/>
          <ac:spMkLst>
            <pc:docMk/>
            <pc:sldMk cId="1644557121" sldId="312"/>
            <ac:spMk id="10" creationId="{975A189F-1266-49AB-97D0-30CBDC836F4B}"/>
          </ac:spMkLst>
        </pc:spChg>
        <pc:spChg chg="add mod">
          <ac:chgData name="Stuart Andrews" userId="fe79af9a-8d06-4ba5-854d-245a1649f122" providerId="ADAL" clId="{72AAF9B8-E657-4973-A603-2A931180B21D}" dt="2021-05-19T14:31:37.498" v="1116" actId="403"/>
          <ac:spMkLst>
            <pc:docMk/>
            <pc:sldMk cId="1644557121" sldId="312"/>
            <ac:spMk id="11" creationId="{5FAF73EA-5BF8-4F6C-A7A1-864442F6B427}"/>
          </ac:spMkLst>
        </pc:spChg>
        <pc:spChg chg="add mod">
          <ac:chgData name="Stuart Andrews" userId="fe79af9a-8d06-4ba5-854d-245a1649f122" providerId="ADAL" clId="{72AAF9B8-E657-4973-A603-2A931180B21D}" dt="2021-05-19T14:32:22.952" v="1119" actId="207"/>
          <ac:spMkLst>
            <pc:docMk/>
            <pc:sldMk cId="1644557121" sldId="312"/>
            <ac:spMk id="12" creationId="{4D4228C3-C267-43CD-866C-CFF0585AA5D2}"/>
          </ac:spMkLst>
        </pc:spChg>
        <pc:spChg chg="add mod">
          <ac:chgData name="Stuart Andrews" userId="fe79af9a-8d06-4ba5-854d-245a1649f122" providerId="ADAL" clId="{72AAF9B8-E657-4973-A603-2A931180B21D}" dt="2021-05-19T14:31:37.498" v="1116" actId="403"/>
          <ac:spMkLst>
            <pc:docMk/>
            <pc:sldMk cId="1644557121" sldId="312"/>
            <ac:spMk id="13" creationId="{CE0E5DCF-A750-4A29-AFD8-94E9F33346CF}"/>
          </ac:spMkLst>
        </pc:spChg>
        <pc:spChg chg="add mod">
          <ac:chgData name="Stuart Andrews" userId="fe79af9a-8d06-4ba5-854d-245a1649f122" providerId="ADAL" clId="{72AAF9B8-E657-4973-A603-2A931180B21D}" dt="2021-05-19T14:26:30.822" v="996" actId="403"/>
          <ac:spMkLst>
            <pc:docMk/>
            <pc:sldMk cId="1644557121" sldId="312"/>
            <ac:spMk id="14" creationId="{BD058827-3EEF-4549-86F8-BFFCA73C946F}"/>
          </ac:spMkLst>
        </pc:spChg>
        <pc:spChg chg="add mod">
          <ac:chgData name="Stuart Andrews" userId="fe79af9a-8d06-4ba5-854d-245a1649f122" providerId="ADAL" clId="{72AAF9B8-E657-4973-A603-2A931180B21D}" dt="2021-05-19T14:32:43.211" v="1129" actId="20577"/>
          <ac:spMkLst>
            <pc:docMk/>
            <pc:sldMk cId="1644557121" sldId="312"/>
            <ac:spMk id="15" creationId="{D471F771-BC36-495B-98A9-B67A2B1A6063}"/>
          </ac:spMkLst>
        </pc:spChg>
        <pc:spChg chg="add del mod">
          <ac:chgData name="Stuart Andrews" userId="fe79af9a-8d06-4ba5-854d-245a1649f122" providerId="ADAL" clId="{72AAF9B8-E657-4973-A603-2A931180B21D}" dt="2021-05-19T14:31:37.498" v="1116" actId="403"/>
          <ac:spMkLst>
            <pc:docMk/>
            <pc:sldMk cId="1644557121" sldId="312"/>
            <ac:spMk id="16" creationId="{929E0A8A-F3D5-4A2B-9668-A057453C4F4D}"/>
          </ac:spMkLst>
        </pc:spChg>
        <pc:spChg chg="add mod">
          <ac:chgData name="Stuart Andrews" userId="fe79af9a-8d06-4ba5-854d-245a1649f122" providerId="ADAL" clId="{72AAF9B8-E657-4973-A603-2A931180B21D}" dt="2021-05-19T14:34:53.246" v="1193" actId="1076"/>
          <ac:spMkLst>
            <pc:docMk/>
            <pc:sldMk cId="1644557121" sldId="312"/>
            <ac:spMk id="17" creationId="{7BABD35C-1E95-47F2-83D3-BC50132B49E3}"/>
          </ac:spMkLst>
        </pc:spChg>
        <pc:spChg chg="add mod">
          <ac:chgData name="Stuart Andrews" userId="fe79af9a-8d06-4ba5-854d-245a1649f122" providerId="ADAL" clId="{72AAF9B8-E657-4973-A603-2A931180B21D}" dt="2021-05-19T14:38:10.547" v="1303" actId="1076"/>
          <ac:spMkLst>
            <pc:docMk/>
            <pc:sldMk cId="1644557121" sldId="312"/>
            <ac:spMk id="18" creationId="{E7EA5F0A-3ED9-46E4-8473-BB91F82CDFD5}"/>
          </ac:spMkLst>
        </pc:spChg>
        <pc:graphicFrameChg chg="del">
          <ac:chgData name="Stuart Andrews" userId="fe79af9a-8d06-4ba5-854d-245a1649f122" providerId="ADAL" clId="{72AAF9B8-E657-4973-A603-2A931180B21D}" dt="2021-05-19T14:24:37.490" v="935" actId="478"/>
          <ac:graphicFrameMkLst>
            <pc:docMk/>
            <pc:sldMk cId="1644557121" sldId="312"/>
            <ac:graphicFrameMk id="2" creationId="{0ABED258-DD9E-41FE-8A65-BD6908C0B167}"/>
          </ac:graphicFrameMkLst>
        </pc:graphicFrameChg>
      </pc:sldChg>
      <pc:sldChg chg="addSp modSp mod ord modAnim">
        <pc:chgData name="Stuart Andrews" userId="fe79af9a-8d06-4ba5-854d-245a1649f122" providerId="ADAL" clId="{72AAF9B8-E657-4973-A603-2A931180B21D}" dt="2021-05-20T13:01:27.393" v="3928" actId="20577"/>
        <pc:sldMkLst>
          <pc:docMk/>
          <pc:sldMk cId="2973342111" sldId="314"/>
        </pc:sldMkLst>
        <pc:spChg chg="mod">
          <ac:chgData name="Stuart Andrews" userId="fe79af9a-8d06-4ba5-854d-245a1649f122" providerId="ADAL" clId="{72AAF9B8-E657-4973-A603-2A931180B21D}" dt="2021-05-19T15:21:52.017" v="2234" actId="20577"/>
          <ac:spMkLst>
            <pc:docMk/>
            <pc:sldMk cId="2973342111" sldId="314"/>
            <ac:spMk id="18" creationId="{C2681272-9320-4CDE-9896-C9FDECAA0756}"/>
          </ac:spMkLst>
        </pc:spChg>
        <pc:spChg chg="mod">
          <ac:chgData name="Stuart Andrews" userId="fe79af9a-8d06-4ba5-854d-245a1649f122" providerId="ADAL" clId="{72AAF9B8-E657-4973-A603-2A931180B21D}" dt="2021-05-19T15:22:10.594" v="2254" actId="20577"/>
          <ac:spMkLst>
            <pc:docMk/>
            <pc:sldMk cId="2973342111" sldId="314"/>
            <ac:spMk id="19" creationId="{59664422-04D1-4619-98E0-E20094D35829}"/>
          </ac:spMkLst>
        </pc:spChg>
        <pc:spChg chg="mod">
          <ac:chgData name="Stuart Andrews" userId="fe79af9a-8d06-4ba5-854d-245a1649f122" providerId="ADAL" clId="{72AAF9B8-E657-4973-A603-2A931180B21D}" dt="2021-05-19T15:22:07.557" v="2252" actId="20577"/>
          <ac:spMkLst>
            <pc:docMk/>
            <pc:sldMk cId="2973342111" sldId="314"/>
            <ac:spMk id="20" creationId="{FAEF94BC-EBB8-4A54-8536-D78B7352467F}"/>
          </ac:spMkLst>
        </pc:spChg>
        <pc:spChg chg="mod">
          <ac:chgData name="Stuart Andrews" userId="fe79af9a-8d06-4ba5-854d-245a1649f122" providerId="ADAL" clId="{72AAF9B8-E657-4973-A603-2A931180B21D}" dt="2021-05-20T13:01:27.393" v="3928" actId="20577"/>
          <ac:spMkLst>
            <pc:docMk/>
            <pc:sldMk cId="2973342111" sldId="314"/>
            <ac:spMk id="21" creationId="{20068A91-CB92-4555-8066-28DF4B92DD68}"/>
          </ac:spMkLst>
        </pc:spChg>
        <pc:spChg chg="add mod">
          <ac:chgData name="Stuart Andrews" userId="fe79af9a-8d06-4ba5-854d-245a1649f122" providerId="ADAL" clId="{72AAF9B8-E657-4973-A603-2A931180B21D}" dt="2021-05-19T15:22:56.982" v="2293" actId="20577"/>
          <ac:spMkLst>
            <pc:docMk/>
            <pc:sldMk cId="2973342111" sldId="314"/>
            <ac:spMk id="23" creationId="{77E177E0-769E-48A7-B579-CFB6D2964E48}"/>
          </ac:spMkLst>
        </pc:spChg>
        <pc:spChg chg="add mod">
          <ac:chgData name="Stuart Andrews" userId="fe79af9a-8d06-4ba5-854d-245a1649f122" providerId="ADAL" clId="{72AAF9B8-E657-4973-A603-2A931180B21D}" dt="2021-05-19T15:54:09.422" v="2817" actId="20577"/>
          <ac:spMkLst>
            <pc:docMk/>
            <pc:sldMk cId="2973342111" sldId="314"/>
            <ac:spMk id="24" creationId="{42AE592B-799D-469D-9B84-0AB505EFEE76}"/>
          </ac:spMkLst>
        </pc:spChg>
        <pc:picChg chg="mod">
          <ac:chgData name="Stuart Andrews" userId="fe79af9a-8d06-4ba5-854d-245a1649f122" providerId="ADAL" clId="{72AAF9B8-E657-4973-A603-2A931180B21D}" dt="2021-05-19T15:16:38.576" v="1984" actId="1076"/>
          <ac:picMkLst>
            <pc:docMk/>
            <pc:sldMk cId="2973342111" sldId="314"/>
            <ac:picMk id="12" creationId="{F6209A6F-1F72-438B-BA62-121612DE4D40}"/>
          </ac:picMkLst>
        </pc:picChg>
        <pc:picChg chg="mod">
          <ac:chgData name="Stuart Andrews" userId="fe79af9a-8d06-4ba5-854d-245a1649f122" providerId="ADAL" clId="{72AAF9B8-E657-4973-A603-2A931180B21D}" dt="2021-05-19T15:16:38.576" v="1984" actId="1076"/>
          <ac:picMkLst>
            <pc:docMk/>
            <pc:sldMk cId="2973342111" sldId="314"/>
            <ac:picMk id="13" creationId="{F697488A-8D99-44DE-BABF-441195724788}"/>
          </ac:picMkLst>
        </pc:picChg>
        <pc:picChg chg="mod">
          <ac:chgData name="Stuart Andrews" userId="fe79af9a-8d06-4ba5-854d-245a1649f122" providerId="ADAL" clId="{72AAF9B8-E657-4973-A603-2A931180B21D}" dt="2021-05-19T15:16:38.576" v="1984" actId="1076"/>
          <ac:picMkLst>
            <pc:docMk/>
            <pc:sldMk cId="2973342111" sldId="314"/>
            <ac:picMk id="14" creationId="{91F9DD5B-0F73-44CA-A1D0-22193D4AC56A}"/>
          </ac:picMkLst>
        </pc:picChg>
        <pc:picChg chg="mod">
          <ac:chgData name="Stuart Andrews" userId="fe79af9a-8d06-4ba5-854d-245a1649f122" providerId="ADAL" clId="{72AAF9B8-E657-4973-A603-2A931180B21D}" dt="2021-05-19T15:16:38.576" v="1984" actId="1076"/>
          <ac:picMkLst>
            <pc:docMk/>
            <pc:sldMk cId="2973342111" sldId="314"/>
            <ac:picMk id="15" creationId="{1BDB698A-17E9-4025-B462-5E7F2A6E7F10}"/>
          </ac:picMkLst>
        </pc:picChg>
        <pc:picChg chg="mod">
          <ac:chgData name="Stuart Andrews" userId="fe79af9a-8d06-4ba5-854d-245a1649f122" providerId="ADAL" clId="{72AAF9B8-E657-4973-A603-2A931180B21D}" dt="2021-05-19T15:16:38.576" v="1984" actId="1076"/>
          <ac:picMkLst>
            <pc:docMk/>
            <pc:sldMk cId="2973342111" sldId="314"/>
            <ac:picMk id="16" creationId="{6F0C0331-3EE0-4245-A118-4F81A88555A5}"/>
          </ac:picMkLst>
        </pc:picChg>
        <pc:picChg chg="mod">
          <ac:chgData name="Stuart Andrews" userId="fe79af9a-8d06-4ba5-854d-245a1649f122" providerId="ADAL" clId="{72AAF9B8-E657-4973-A603-2A931180B21D}" dt="2021-05-19T15:16:38.576" v="1984" actId="1076"/>
          <ac:picMkLst>
            <pc:docMk/>
            <pc:sldMk cId="2973342111" sldId="314"/>
            <ac:picMk id="17" creationId="{1385E139-29EA-444A-AFA1-1B989A6C4DDD}"/>
          </ac:picMkLst>
        </pc:picChg>
      </pc:sldChg>
      <pc:sldChg chg="delSp modSp del mod delAnim modAnim">
        <pc:chgData name="Stuart Andrews" userId="fe79af9a-8d06-4ba5-854d-245a1649f122" providerId="ADAL" clId="{72AAF9B8-E657-4973-A603-2A931180B21D}" dt="2021-05-19T15:09:22.138" v="1876" actId="2696"/>
        <pc:sldMkLst>
          <pc:docMk/>
          <pc:sldMk cId="4012387891" sldId="315"/>
        </pc:sldMkLst>
        <pc:spChg chg="mod">
          <ac:chgData name="Stuart Andrews" userId="fe79af9a-8d06-4ba5-854d-245a1649f122" providerId="ADAL" clId="{72AAF9B8-E657-4973-A603-2A931180B21D}" dt="2021-05-19T15:03:16.198" v="1711" actId="6549"/>
          <ac:spMkLst>
            <pc:docMk/>
            <pc:sldMk cId="4012387891" sldId="315"/>
            <ac:spMk id="7" creationId="{B434D2D4-A0B2-4C91-99EE-91D489244BCD}"/>
          </ac:spMkLst>
        </pc:spChg>
        <pc:spChg chg="del">
          <ac:chgData name="Stuart Andrews" userId="fe79af9a-8d06-4ba5-854d-245a1649f122" providerId="ADAL" clId="{72AAF9B8-E657-4973-A603-2A931180B21D}" dt="2021-05-19T15:03:10.691" v="1710" actId="478"/>
          <ac:spMkLst>
            <pc:docMk/>
            <pc:sldMk cId="4012387891" sldId="315"/>
            <ac:spMk id="11" creationId="{6F52A7DC-906D-41AC-A646-0D753B2F7E37}"/>
          </ac:spMkLst>
        </pc:spChg>
      </pc:sldChg>
      <pc:sldChg chg="delSp del mod ord delAnim modShow">
        <pc:chgData name="Stuart Andrews" userId="fe79af9a-8d06-4ba5-854d-245a1649f122" providerId="ADAL" clId="{72AAF9B8-E657-4973-A603-2A931180B21D}" dt="2021-05-19T15:08:38.564" v="1850" actId="2696"/>
        <pc:sldMkLst>
          <pc:docMk/>
          <pc:sldMk cId="1304143823" sldId="316"/>
        </pc:sldMkLst>
        <pc:spChg chg="del">
          <ac:chgData name="Stuart Andrews" userId="fe79af9a-8d06-4ba5-854d-245a1649f122" providerId="ADAL" clId="{72AAF9B8-E657-4973-A603-2A931180B21D}" dt="2021-05-19T15:03:30.636" v="1714" actId="478"/>
          <ac:spMkLst>
            <pc:docMk/>
            <pc:sldMk cId="1304143823" sldId="316"/>
            <ac:spMk id="31" creationId="{F39B6DBF-0915-47BE-8938-61BF6D8E7850}"/>
          </ac:spMkLst>
        </pc:spChg>
      </pc:sldChg>
      <pc:sldChg chg="addSp delSp modSp mod addAnim delAnim modAnim modNotesTx">
        <pc:chgData name="Stuart Andrews" userId="fe79af9a-8d06-4ba5-854d-245a1649f122" providerId="ADAL" clId="{72AAF9B8-E657-4973-A603-2A931180B21D}" dt="2021-05-20T13:33:20.255" v="4563" actId="1076"/>
        <pc:sldMkLst>
          <pc:docMk/>
          <pc:sldMk cId="952349843" sldId="327"/>
        </pc:sldMkLst>
        <pc:spChg chg="mod">
          <ac:chgData name="Stuart Andrews" userId="fe79af9a-8d06-4ba5-854d-245a1649f122" providerId="ADAL" clId="{72AAF9B8-E657-4973-A603-2A931180B21D}" dt="2021-05-19T15:29:36.602" v="2338" actId="403"/>
          <ac:spMkLst>
            <pc:docMk/>
            <pc:sldMk cId="952349843" sldId="327"/>
            <ac:spMk id="8" creationId="{ECA9484A-B29F-4D28-A476-945A694C973E}"/>
          </ac:spMkLst>
        </pc:spChg>
        <pc:spChg chg="mod">
          <ac:chgData name="Stuart Andrews" userId="fe79af9a-8d06-4ba5-854d-245a1649f122" providerId="ADAL" clId="{72AAF9B8-E657-4973-A603-2A931180B21D}" dt="2021-05-19T13:03:53.744" v="157" actId="14100"/>
          <ac:spMkLst>
            <pc:docMk/>
            <pc:sldMk cId="952349843" sldId="327"/>
            <ac:spMk id="9" creationId="{FBA1AA4B-AA36-4761-885F-CE446B8B75FB}"/>
          </ac:spMkLst>
        </pc:spChg>
        <pc:spChg chg="add mod">
          <ac:chgData name="Stuart Andrews" userId="fe79af9a-8d06-4ba5-854d-245a1649f122" providerId="ADAL" clId="{72AAF9B8-E657-4973-A603-2A931180B21D}" dt="2021-05-19T15:29:17.499" v="2336" actId="14861"/>
          <ac:spMkLst>
            <pc:docMk/>
            <pc:sldMk cId="952349843" sldId="327"/>
            <ac:spMk id="12" creationId="{AD7CB476-A87E-4CB3-80BE-7946CC627C2E}"/>
          </ac:spMkLst>
        </pc:spChg>
        <pc:spChg chg="mod">
          <ac:chgData name="Stuart Andrews" userId="fe79af9a-8d06-4ba5-854d-245a1649f122" providerId="ADAL" clId="{72AAF9B8-E657-4973-A603-2A931180B21D}" dt="2021-05-20T13:33:20.255" v="4563" actId="1076"/>
          <ac:spMkLst>
            <pc:docMk/>
            <pc:sldMk cId="952349843" sldId="327"/>
            <ac:spMk id="26" creationId="{538957D0-7DC3-446A-B6D4-24EF9AFC6506}"/>
          </ac:spMkLst>
        </pc:spChg>
        <pc:picChg chg="add del mod">
          <ac:chgData name="Stuart Andrews" userId="fe79af9a-8d06-4ba5-854d-245a1649f122" providerId="ADAL" clId="{72AAF9B8-E657-4973-A603-2A931180B21D}" dt="2021-05-19T13:03:53.734" v="154" actId="478"/>
          <ac:picMkLst>
            <pc:docMk/>
            <pc:sldMk cId="952349843" sldId="327"/>
            <ac:picMk id="15" creationId="{4A949A91-5FCC-4995-8168-F62E7938C879}"/>
          </ac:picMkLst>
        </pc:picChg>
        <pc:picChg chg="add del mod">
          <ac:chgData name="Stuart Andrews" userId="fe79af9a-8d06-4ba5-854d-245a1649f122" providerId="ADAL" clId="{72AAF9B8-E657-4973-A603-2A931180B21D}" dt="2021-05-19T13:03:53.739" v="155" actId="478"/>
          <ac:picMkLst>
            <pc:docMk/>
            <pc:sldMk cId="952349843" sldId="327"/>
            <ac:picMk id="2056" creationId="{2CA46948-F0EC-4E74-AE90-48D71CBFCDB8}"/>
          </ac:picMkLst>
        </pc:picChg>
        <pc:picChg chg="add del mod">
          <ac:chgData name="Stuart Andrews" userId="fe79af9a-8d06-4ba5-854d-245a1649f122" providerId="ADAL" clId="{72AAF9B8-E657-4973-A603-2A931180B21D}" dt="2021-05-19T13:03:53.739" v="155" actId="478"/>
          <ac:picMkLst>
            <pc:docMk/>
            <pc:sldMk cId="952349843" sldId="327"/>
            <ac:picMk id="2060" creationId="{FD98CB4E-0753-4A40-8323-D1B1DDCF7F1E}"/>
          </ac:picMkLst>
        </pc:picChg>
        <pc:picChg chg="add del mod">
          <ac:chgData name="Stuart Andrews" userId="fe79af9a-8d06-4ba5-854d-245a1649f122" providerId="ADAL" clId="{72AAF9B8-E657-4973-A603-2A931180B21D}" dt="2021-05-19T13:03:53.739" v="155" actId="478"/>
          <ac:picMkLst>
            <pc:docMk/>
            <pc:sldMk cId="952349843" sldId="327"/>
            <ac:picMk id="2062" creationId="{3EC2620B-256D-4CAB-BA96-F1C21597C946}"/>
          </ac:picMkLst>
        </pc:picChg>
        <pc:picChg chg="add del mod">
          <ac:chgData name="Stuart Andrews" userId="fe79af9a-8d06-4ba5-854d-245a1649f122" providerId="ADAL" clId="{72AAF9B8-E657-4973-A603-2A931180B21D}" dt="2021-05-19T13:03:52.726" v="153" actId="478"/>
          <ac:picMkLst>
            <pc:docMk/>
            <pc:sldMk cId="952349843" sldId="327"/>
            <ac:picMk id="2066" creationId="{DABD388C-666B-423B-8092-3FAA73F716A2}"/>
          </ac:picMkLst>
        </pc:picChg>
        <pc:picChg chg="add del mod">
          <ac:chgData name="Stuart Andrews" userId="fe79af9a-8d06-4ba5-854d-245a1649f122" providerId="ADAL" clId="{72AAF9B8-E657-4973-A603-2A931180B21D}" dt="2021-05-19T13:03:52.510" v="152" actId="478"/>
          <ac:picMkLst>
            <pc:docMk/>
            <pc:sldMk cId="952349843" sldId="327"/>
            <ac:picMk id="2070" creationId="{C1D7F446-4F13-4E1C-8023-23E8D2C66BD5}"/>
          </ac:picMkLst>
        </pc:picChg>
      </pc:sldChg>
      <pc:sldChg chg="mod modShow">
        <pc:chgData name="Stuart Andrews" userId="fe79af9a-8d06-4ba5-854d-245a1649f122" providerId="ADAL" clId="{72AAF9B8-E657-4973-A603-2A931180B21D}" dt="2021-05-19T16:12:07.349" v="2967" actId="729"/>
        <pc:sldMkLst>
          <pc:docMk/>
          <pc:sldMk cId="3455631941" sldId="335"/>
        </pc:sldMkLst>
      </pc:sldChg>
      <pc:sldChg chg="modSp mod modShow">
        <pc:chgData name="Stuart Andrews" userId="fe79af9a-8d06-4ba5-854d-245a1649f122" providerId="ADAL" clId="{72AAF9B8-E657-4973-A603-2A931180B21D}" dt="2021-05-20T12:22:06.356" v="3549" actId="729"/>
        <pc:sldMkLst>
          <pc:docMk/>
          <pc:sldMk cId="4267806896" sldId="336"/>
        </pc:sldMkLst>
        <pc:spChg chg="mod">
          <ac:chgData name="Stuart Andrews" userId="fe79af9a-8d06-4ba5-854d-245a1649f122" providerId="ADAL" clId="{72AAF9B8-E657-4973-A603-2A931180B21D}" dt="2021-05-19T16:36:10.205" v="3189"/>
          <ac:spMkLst>
            <pc:docMk/>
            <pc:sldMk cId="4267806896" sldId="336"/>
            <ac:spMk id="12" creationId="{84CD924F-36A0-4D13-84CB-B624A1F6117B}"/>
          </ac:spMkLst>
        </pc:spChg>
      </pc:sldChg>
      <pc:sldChg chg="modSp mod">
        <pc:chgData name="Stuart Andrews" userId="fe79af9a-8d06-4ba5-854d-245a1649f122" providerId="ADAL" clId="{72AAF9B8-E657-4973-A603-2A931180B21D}" dt="2021-05-19T16:29:13.484" v="3131" actId="1076"/>
        <pc:sldMkLst>
          <pc:docMk/>
          <pc:sldMk cId="4041555584" sldId="345"/>
        </pc:sldMkLst>
        <pc:spChg chg="mod">
          <ac:chgData name="Stuart Andrews" userId="fe79af9a-8d06-4ba5-854d-245a1649f122" providerId="ADAL" clId="{72AAF9B8-E657-4973-A603-2A931180B21D}" dt="2021-05-19T16:29:13.484" v="3131" actId="1076"/>
          <ac:spMkLst>
            <pc:docMk/>
            <pc:sldMk cId="4041555584" sldId="345"/>
            <ac:spMk id="14" creationId="{5F89208C-9440-4890-A9FA-6B8A43E05769}"/>
          </ac:spMkLst>
        </pc:spChg>
      </pc:sldChg>
      <pc:sldChg chg="modSp mod">
        <pc:chgData name="Stuart Andrews" userId="fe79af9a-8d06-4ba5-854d-245a1649f122" providerId="ADAL" clId="{72AAF9B8-E657-4973-A603-2A931180B21D}" dt="2021-05-25T10:07:39.620" v="5488" actId="14861"/>
        <pc:sldMkLst>
          <pc:docMk/>
          <pc:sldMk cId="3568712809" sldId="346"/>
        </pc:sldMkLst>
        <pc:spChg chg="mod">
          <ac:chgData name="Stuart Andrews" userId="fe79af9a-8d06-4ba5-854d-245a1649f122" providerId="ADAL" clId="{72AAF9B8-E657-4973-A603-2A931180B21D}" dt="2021-05-25T10:07:39.620" v="5488" actId="14861"/>
          <ac:spMkLst>
            <pc:docMk/>
            <pc:sldMk cId="3568712809" sldId="346"/>
            <ac:spMk id="3" creationId="{043A54CB-B1CA-48A0-87DE-A3C9A857A1AA}"/>
          </ac:spMkLst>
        </pc:spChg>
      </pc:sldChg>
      <pc:sldChg chg="addSp delSp modSp mod addAnim delAnim modAnim">
        <pc:chgData name="Stuart Andrews" userId="fe79af9a-8d06-4ba5-854d-245a1649f122" providerId="ADAL" clId="{72AAF9B8-E657-4973-A603-2A931180B21D}" dt="2021-05-20T12:42:17.250" v="3770" actId="1076"/>
        <pc:sldMkLst>
          <pc:docMk/>
          <pc:sldMk cId="2528735321" sldId="350"/>
        </pc:sldMkLst>
        <pc:spChg chg="add mod">
          <ac:chgData name="Stuart Andrews" userId="fe79af9a-8d06-4ba5-854d-245a1649f122" providerId="ADAL" clId="{72AAF9B8-E657-4973-A603-2A931180B21D}" dt="2021-05-20T12:42:14.655" v="3769" actId="1076"/>
          <ac:spMkLst>
            <pc:docMk/>
            <pc:sldMk cId="2528735321" sldId="350"/>
            <ac:spMk id="7" creationId="{325264E1-DA03-4732-A46F-36408A12603C}"/>
          </ac:spMkLst>
        </pc:spChg>
        <pc:spChg chg="add del mod">
          <ac:chgData name="Stuart Andrews" userId="fe79af9a-8d06-4ba5-854d-245a1649f122" providerId="ADAL" clId="{72AAF9B8-E657-4973-A603-2A931180B21D}" dt="2021-05-20T12:40:26.990" v="3735" actId="478"/>
          <ac:spMkLst>
            <pc:docMk/>
            <pc:sldMk cId="2528735321" sldId="350"/>
            <ac:spMk id="12" creationId="{B6CF3EA8-3AE3-4AC8-8ABE-8E93FD251D9E}"/>
          </ac:spMkLst>
        </pc:spChg>
        <pc:spChg chg="mod">
          <ac:chgData name="Stuart Andrews" userId="fe79af9a-8d06-4ba5-854d-245a1649f122" providerId="ADAL" clId="{72AAF9B8-E657-4973-A603-2A931180B21D}" dt="2021-05-20T12:42:17.250" v="3770" actId="1076"/>
          <ac:spMkLst>
            <pc:docMk/>
            <pc:sldMk cId="2528735321" sldId="350"/>
            <ac:spMk id="15" creationId="{D3E73387-E09C-4F53-B6AF-0501D38C597F}"/>
          </ac:spMkLst>
        </pc:spChg>
        <pc:graphicFrameChg chg="mod">
          <ac:chgData name="Stuart Andrews" userId="fe79af9a-8d06-4ba5-854d-245a1649f122" providerId="ADAL" clId="{72AAF9B8-E657-4973-A603-2A931180B21D}" dt="2021-05-20T12:42:14.655" v="3769" actId="1076"/>
          <ac:graphicFrameMkLst>
            <pc:docMk/>
            <pc:sldMk cId="2528735321" sldId="350"/>
            <ac:graphicFrameMk id="3" creationId="{6564BEE5-6D36-40C6-B63D-E379F4E7B0AA}"/>
          </ac:graphicFrameMkLst>
        </pc:graphicFrameChg>
      </pc:sldChg>
      <pc:sldChg chg="addSp modSp mod ord modAnim">
        <pc:chgData name="Stuart Andrews" userId="fe79af9a-8d06-4ba5-854d-245a1649f122" providerId="ADAL" clId="{72AAF9B8-E657-4973-A603-2A931180B21D}" dt="2021-05-20T13:00:54.330" v="3925" actId="20577"/>
        <pc:sldMkLst>
          <pc:docMk/>
          <pc:sldMk cId="2876187777" sldId="372"/>
        </pc:sldMkLst>
        <pc:spChg chg="add mod">
          <ac:chgData name="Stuart Andrews" userId="fe79af9a-8d06-4ba5-854d-245a1649f122" providerId="ADAL" clId="{72AAF9B8-E657-4973-A603-2A931180B21D}" dt="2021-05-19T15:00:03.025" v="1708" actId="1076"/>
          <ac:spMkLst>
            <pc:docMk/>
            <pc:sldMk cId="2876187777" sldId="372"/>
            <ac:spMk id="10" creationId="{E777EDD4-AB77-4AEF-AB5D-8EDDCF4186A7}"/>
          </ac:spMkLst>
        </pc:spChg>
        <pc:spChg chg="mod">
          <ac:chgData name="Stuart Andrews" userId="fe79af9a-8d06-4ba5-854d-245a1649f122" providerId="ADAL" clId="{72AAF9B8-E657-4973-A603-2A931180B21D}" dt="2021-05-20T13:00:54.330" v="3925" actId="20577"/>
          <ac:spMkLst>
            <pc:docMk/>
            <pc:sldMk cId="2876187777" sldId="372"/>
            <ac:spMk id="21" creationId="{3EFDAFB6-7B52-44B3-8F09-5A70774FF31A}"/>
          </ac:spMkLst>
        </pc:spChg>
      </pc:sldChg>
      <pc:sldChg chg="mod modShow">
        <pc:chgData name="Stuart Andrews" userId="fe79af9a-8d06-4ba5-854d-245a1649f122" providerId="ADAL" clId="{72AAF9B8-E657-4973-A603-2A931180B21D}" dt="2021-05-19T12:49:25.370" v="0" actId="729"/>
        <pc:sldMkLst>
          <pc:docMk/>
          <pc:sldMk cId="1213879193" sldId="373"/>
        </pc:sldMkLst>
      </pc:sldChg>
      <pc:sldChg chg="mod modShow">
        <pc:chgData name="Stuart Andrews" userId="fe79af9a-8d06-4ba5-854d-245a1649f122" providerId="ADAL" clId="{72AAF9B8-E657-4973-A603-2A931180B21D}" dt="2021-05-19T12:51:25.390" v="1" actId="729"/>
        <pc:sldMkLst>
          <pc:docMk/>
          <pc:sldMk cId="3733606366" sldId="374"/>
        </pc:sldMkLst>
      </pc:sldChg>
      <pc:sldChg chg="mod modShow">
        <pc:chgData name="Stuart Andrews" userId="fe79af9a-8d06-4ba5-854d-245a1649f122" providerId="ADAL" clId="{72AAF9B8-E657-4973-A603-2A931180B21D}" dt="2021-05-19T12:51:30.673" v="2" actId="729"/>
        <pc:sldMkLst>
          <pc:docMk/>
          <pc:sldMk cId="3776921411" sldId="375"/>
        </pc:sldMkLst>
      </pc:sldChg>
      <pc:sldChg chg="addSp delSp modSp mod addAnim delAnim modAnim">
        <pc:chgData name="Stuart Andrews" userId="fe79af9a-8d06-4ba5-854d-245a1649f122" providerId="ADAL" clId="{72AAF9B8-E657-4973-A603-2A931180B21D}" dt="2021-05-19T16:33:53.651" v="3156"/>
        <pc:sldMkLst>
          <pc:docMk/>
          <pc:sldMk cId="232205019" sldId="377"/>
        </pc:sldMkLst>
        <pc:spChg chg="mod">
          <ac:chgData name="Stuart Andrews" userId="fe79af9a-8d06-4ba5-854d-245a1649f122" providerId="ADAL" clId="{72AAF9B8-E657-4973-A603-2A931180B21D}" dt="2021-05-19T14:39:14.996" v="1330" actId="1076"/>
          <ac:spMkLst>
            <pc:docMk/>
            <pc:sldMk cId="232205019" sldId="377"/>
            <ac:spMk id="5" creationId="{2ADE4F7F-0E87-490B-A73D-05F61120E9B3}"/>
          </ac:spMkLst>
        </pc:spChg>
        <pc:spChg chg="mod">
          <ac:chgData name="Stuart Andrews" userId="fe79af9a-8d06-4ba5-854d-245a1649f122" providerId="ADAL" clId="{72AAF9B8-E657-4973-A603-2A931180B21D}" dt="2021-05-19T16:33:53.651" v="3156"/>
          <ac:spMkLst>
            <pc:docMk/>
            <pc:sldMk cId="232205019" sldId="377"/>
            <ac:spMk id="6" creationId="{B9BA22DB-B0DE-4D2C-A938-FA9F4B5880FA}"/>
          </ac:spMkLst>
        </pc:spChg>
        <pc:spChg chg="add del mod">
          <ac:chgData name="Stuart Andrews" userId="fe79af9a-8d06-4ba5-854d-245a1649f122" providerId="ADAL" clId="{72AAF9B8-E657-4973-A603-2A931180B21D}" dt="2021-05-19T14:39:08.526" v="1326" actId="478"/>
          <ac:spMkLst>
            <pc:docMk/>
            <pc:sldMk cId="232205019" sldId="377"/>
            <ac:spMk id="8" creationId="{32CF13DF-5D86-43A0-A8B1-5FC27496D275}"/>
          </ac:spMkLst>
        </pc:spChg>
      </pc:sldChg>
      <pc:sldChg chg="modSp mod ord">
        <pc:chgData name="Stuart Andrews" userId="fe79af9a-8d06-4ba5-854d-245a1649f122" providerId="ADAL" clId="{72AAF9B8-E657-4973-A603-2A931180B21D}" dt="2021-05-19T16:34:01.856" v="3159"/>
        <pc:sldMkLst>
          <pc:docMk/>
          <pc:sldMk cId="934428799" sldId="378"/>
        </pc:sldMkLst>
        <pc:spChg chg="mod">
          <ac:chgData name="Stuart Andrews" userId="fe79af9a-8d06-4ba5-854d-245a1649f122" providerId="ADAL" clId="{72AAF9B8-E657-4973-A603-2A931180B21D}" dt="2021-05-19T16:34:01.856" v="3159"/>
          <ac:spMkLst>
            <pc:docMk/>
            <pc:sldMk cId="934428799" sldId="378"/>
            <ac:spMk id="6" creationId="{B9BA22DB-B0DE-4D2C-A938-FA9F4B5880FA}"/>
          </ac:spMkLst>
        </pc:spChg>
        <pc:spChg chg="mod">
          <ac:chgData name="Stuart Andrews" userId="fe79af9a-8d06-4ba5-854d-245a1649f122" providerId="ADAL" clId="{72AAF9B8-E657-4973-A603-2A931180B21D}" dt="2021-05-19T14:40:27.896" v="1331" actId="1076"/>
          <ac:spMkLst>
            <pc:docMk/>
            <pc:sldMk cId="934428799" sldId="378"/>
            <ac:spMk id="14" creationId="{23329AD8-4B33-4DD9-89BE-D3D4ABB9F9D7}"/>
          </ac:spMkLst>
        </pc:spChg>
        <pc:spChg chg="mod">
          <ac:chgData name="Stuart Andrews" userId="fe79af9a-8d06-4ba5-854d-245a1649f122" providerId="ADAL" clId="{72AAF9B8-E657-4973-A603-2A931180B21D}" dt="2021-05-19T14:40:27.896" v="1331" actId="1076"/>
          <ac:spMkLst>
            <pc:docMk/>
            <pc:sldMk cId="934428799" sldId="378"/>
            <ac:spMk id="15" creationId="{1C54C166-1A7B-48B1-A1EC-4140200E4AF3}"/>
          </ac:spMkLst>
        </pc:spChg>
        <pc:spChg chg="mod">
          <ac:chgData name="Stuart Andrews" userId="fe79af9a-8d06-4ba5-854d-245a1649f122" providerId="ADAL" clId="{72AAF9B8-E657-4973-A603-2A931180B21D}" dt="2021-05-19T14:40:27.896" v="1331" actId="1076"/>
          <ac:spMkLst>
            <pc:docMk/>
            <pc:sldMk cId="934428799" sldId="378"/>
            <ac:spMk id="16" creationId="{577C72B2-240A-47E7-98BC-61AEF41D324D}"/>
          </ac:spMkLst>
        </pc:spChg>
        <pc:spChg chg="mod">
          <ac:chgData name="Stuart Andrews" userId="fe79af9a-8d06-4ba5-854d-245a1649f122" providerId="ADAL" clId="{72AAF9B8-E657-4973-A603-2A931180B21D}" dt="2021-05-19T14:40:27.896" v="1331" actId="1076"/>
          <ac:spMkLst>
            <pc:docMk/>
            <pc:sldMk cId="934428799" sldId="378"/>
            <ac:spMk id="17" creationId="{B4212355-C729-4350-85FA-B2E8E44763CE}"/>
          </ac:spMkLst>
        </pc:spChg>
      </pc:sldChg>
      <pc:sldChg chg="mod modShow">
        <pc:chgData name="Stuart Andrews" userId="fe79af9a-8d06-4ba5-854d-245a1649f122" providerId="ADAL" clId="{72AAF9B8-E657-4973-A603-2A931180B21D}" dt="2021-05-19T14:42:41.709" v="1332" actId="729"/>
        <pc:sldMkLst>
          <pc:docMk/>
          <pc:sldMk cId="3818768106" sldId="379"/>
        </pc:sldMkLst>
      </pc:sldChg>
      <pc:sldChg chg="addSp delSp modSp mod modAnim">
        <pc:chgData name="Stuart Andrews" userId="fe79af9a-8d06-4ba5-854d-245a1649f122" providerId="ADAL" clId="{72AAF9B8-E657-4973-A603-2A931180B21D}" dt="2021-05-20T12:59:04.430" v="3905" actId="20577"/>
        <pc:sldMkLst>
          <pc:docMk/>
          <pc:sldMk cId="3482352022" sldId="380"/>
        </pc:sldMkLst>
        <pc:spChg chg="mod">
          <ac:chgData name="Stuart Andrews" userId="fe79af9a-8d06-4ba5-854d-245a1649f122" providerId="ADAL" clId="{72AAF9B8-E657-4973-A603-2A931180B21D}" dt="2021-05-19T16:34:08.879" v="3160"/>
          <ac:spMkLst>
            <pc:docMk/>
            <pc:sldMk cId="3482352022" sldId="380"/>
            <ac:spMk id="6" creationId="{B9BA22DB-B0DE-4D2C-A938-FA9F4B5880FA}"/>
          </ac:spMkLst>
        </pc:spChg>
        <pc:spChg chg="del">
          <ac:chgData name="Stuart Andrews" userId="fe79af9a-8d06-4ba5-854d-245a1649f122" providerId="ADAL" clId="{72AAF9B8-E657-4973-A603-2A931180B21D}" dt="2021-05-19T14:43:41.034" v="1379" actId="478"/>
          <ac:spMkLst>
            <pc:docMk/>
            <pc:sldMk cId="3482352022" sldId="380"/>
            <ac:spMk id="8" creationId="{2C9072A6-6967-46BF-B992-D101F96BC49C}"/>
          </ac:spMkLst>
        </pc:spChg>
        <pc:spChg chg="add mod">
          <ac:chgData name="Stuart Andrews" userId="fe79af9a-8d06-4ba5-854d-245a1649f122" providerId="ADAL" clId="{72AAF9B8-E657-4973-A603-2A931180B21D}" dt="2021-05-20T12:59:04.430" v="3905" actId="20577"/>
          <ac:spMkLst>
            <pc:docMk/>
            <pc:sldMk cId="3482352022" sldId="380"/>
            <ac:spMk id="10" creationId="{5C5D14D0-7BDA-4287-BDD3-597EA2F35F75}"/>
          </ac:spMkLst>
        </pc:spChg>
        <pc:spChg chg="mod">
          <ac:chgData name="Stuart Andrews" userId="fe79af9a-8d06-4ba5-854d-245a1649f122" providerId="ADAL" clId="{72AAF9B8-E657-4973-A603-2A931180B21D}" dt="2021-05-19T14:52:29.923" v="1516" actId="1076"/>
          <ac:spMkLst>
            <pc:docMk/>
            <pc:sldMk cId="3482352022" sldId="380"/>
            <ac:spMk id="11" creationId="{AF610EE2-9E70-4817-B6FD-F85B9290009C}"/>
          </ac:spMkLst>
        </pc:spChg>
        <pc:spChg chg="mod">
          <ac:chgData name="Stuart Andrews" userId="fe79af9a-8d06-4ba5-854d-245a1649f122" providerId="ADAL" clId="{72AAF9B8-E657-4973-A603-2A931180B21D}" dt="2021-05-19T14:52:29.923" v="1516" actId="1076"/>
          <ac:spMkLst>
            <pc:docMk/>
            <pc:sldMk cId="3482352022" sldId="380"/>
            <ac:spMk id="18" creationId="{5BF4BF32-7F73-4CC4-B3E6-FAF365EA08B9}"/>
          </ac:spMkLst>
        </pc:spChg>
        <pc:spChg chg="mod">
          <ac:chgData name="Stuart Andrews" userId="fe79af9a-8d06-4ba5-854d-245a1649f122" providerId="ADAL" clId="{72AAF9B8-E657-4973-A603-2A931180B21D}" dt="2021-05-19T14:52:29.923" v="1516" actId="1076"/>
          <ac:spMkLst>
            <pc:docMk/>
            <pc:sldMk cId="3482352022" sldId="380"/>
            <ac:spMk id="19" creationId="{6B9CF0D4-4DBC-4F98-9D23-400106E79518}"/>
          </ac:spMkLst>
        </pc:spChg>
        <pc:spChg chg="mod">
          <ac:chgData name="Stuart Andrews" userId="fe79af9a-8d06-4ba5-854d-245a1649f122" providerId="ADAL" clId="{72AAF9B8-E657-4973-A603-2A931180B21D}" dt="2021-05-19T14:52:29.923" v="1516" actId="1076"/>
          <ac:spMkLst>
            <pc:docMk/>
            <pc:sldMk cId="3482352022" sldId="380"/>
            <ac:spMk id="20" creationId="{33F0CB6A-E2CF-4F38-BC7A-58AD42646DBE}"/>
          </ac:spMkLst>
        </pc:spChg>
        <pc:spChg chg="mod">
          <ac:chgData name="Stuart Andrews" userId="fe79af9a-8d06-4ba5-854d-245a1649f122" providerId="ADAL" clId="{72AAF9B8-E657-4973-A603-2A931180B21D}" dt="2021-05-19T14:52:29.923" v="1516" actId="1076"/>
          <ac:spMkLst>
            <pc:docMk/>
            <pc:sldMk cId="3482352022" sldId="380"/>
            <ac:spMk id="22" creationId="{90E849EC-0545-47FD-863D-2484F1A36D91}"/>
          </ac:spMkLst>
        </pc:spChg>
      </pc:sldChg>
      <pc:sldChg chg="modSp mod ord">
        <pc:chgData name="Stuart Andrews" userId="fe79af9a-8d06-4ba5-854d-245a1649f122" providerId="ADAL" clId="{72AAF9B8-E657-4973-A603-2A931180B21D}" dt="2021-05-20T12:01:52.363" v="3196" actId="20577"/>
        <pc:sldMkLst>
          <pc:docMk/>
          <pc:sldMk cId="3497745946" sldId="381"/>
        </pc:sldMkLst>
        <pc:spChg chg="mod">
          <ac:chgData name="Stuart Andrews" userId="fe79af9a-8d06-4ba5-854d-245a1649f122" providerId="ADAL" clId="{72AAF9B8-E657-4973-A603-2A931180B21D}" dt="2021-05-20T12:01:52.363" v="3196" actId="20577"/>
          <ac:spMkLst>
            <pc:docMk/>
            <pc:sldMk cId="3497745946" sldId="381"/>
            <ac:spMk id="13" creationId="{00000000-0000-0000-0000-000000000000}"/>
          </ac:spMkLst>
        </pc:spChg>
        <pc:spChg chg="mod">
          <ac:chgData name="Stuart Andrews" userId="fe79af9a-8d06-4ba5-854d-245a1649f122" providerId="ADAL" clId="{72AAF9B8-E657-4973-A603-2A931180B21D}" dt="2021-05-19T16:35:59.831" v="3187"/>
          <ac:spMkLst>
            <pc:docMk/>
            <pc:sldMk cId="3497745946" sldId="381"/>
            <ac:spMk id="15" creationId="{FDD3ACEF-D5DC-401B-ACFC-35B1F6C297FA}"/>
          </ac:spMkLst>
        </pc:spChg>
      </pc:sldChg>
      <pc:sldChg chg="addSp delSp modSp mod">
        <pc:chgData name="Stuart Andrews" userId="fe79af9a-8d06-4ba5-854d-245a1649f122" providerId="ADAL" clId="{72AAF9B8-E657-4973-A603-2A931180B21D}" dt="2021-05-19T16:19:36.854" v="3044" actId="167"/>
        <pc:sldMkLst>
          <pc:docMk/>
          <pc:sldMk cId="3066666327" sldId="385"/>
        </pc:sldMkLst>
        <pc:graphicFrameChg chg="mod">
          <ac:chgData name="Stuart Andrews" userId="fe79af9a-8d06-4ba5-854d-245a1649f122" providerId="ADAL" clId="{72AAF9B8-E657-4973-A603-2A931180B21D}" dt="2021-05-19T16:19:36.854" v="3044" actId="167"/>
          <ac:graphicFrameMkLst>
            <pc:docMk/>
            <pc:sldMk cId="3066666327" sldId="385"/>
            <ac:graphicFrameMk id="3" creationId="{D0D576E7-29C7-4037-8859-E43573CD7A34}"/>
          </ac:graphicFrameMkLst>
        </pc:graphicFrameChg>
        <pc:picChg chg="del">
          <ac:chgData name="Stuart Andrews" userId="fe79af9a-8d06-4ba5-854d-245a1649f122" providerId="ADAL" clId="{72AAF9B8-E657-4973-A603-2A931180B21D}" dt="2021-05-19T16:19:17.860" v="3040" actId="478"/>
          <ac:picMkLst>
            <pc:docMk/>
            <pc:sldMk cId="3066666327" sldId="385"/>
            <ac:picMk id="6" creationId="{5119D472-C55D-4187-82D4-DE09089302AE}"/>
          </ac:picMkLst>
        </pc:picChg>
        <pc:picChg chg="add mod">
          <ac:chgData name="Stuart Andrews" userId="fe79af9a-8d06-4ba5-854d-245a1649f122" providerId="ADAL" clId="{72AAF9B8-E657-4973-A603-2A931180B21D}" dt="2021-05-19T16:19:30.278" v="3043" actId="167"/>
          <ac:picMkLst>
            <pc:docMk/>
            <pc:sldMk cId="3066666327" sldId="385"/>
            <ac:picMk id="10" creationId="{CCC825A1-0E7E-402E-9E2C-CF77A4713A87}"/>
          </ac:picMkLst>
        </pc:picChg>
      </pc:sldChg>
      <pc:sldChg chg="mod modShow">
        <pc:chgData name="Stuart Andrews" userId="fe79af9a-8d06-4ba5-854d-245a1649f122" providerId="ADAL" clId="{72AAF9B8-E657-4973-A603-2A931180B21D}" dt="2021-05-19T13:37:33.078" v="296" actId="729"/>
        <pc:sldMkLst>
          <pc:docMk/>
          <pc:sldMk cId="400952857" sldId="386"/>
        </pc:sldMkLst>
      </pc:sldChg>
      <pc:sldChg chg="modSp mod">
        <pc:chgData name="Stuart Andrews" userId="fe79af9a-8d06-4ba5-854d-245a1649f122" providerId="ADAL" clId="{72AAF9B8-E657-4973-A603-2A931180B21D}" dt="2021-05-25T10:07:33.595" v="5487" actId="14861"/>
        <pc:sldMkLst>
          <pc:docMk/>
          <pc:sldMk cId="3292520174" sldId="387"/>
        </pc:sldMkLst>
        <pc:spChg chg="mod">
          <ac:chgData name="Stuart Andrews" userId="fe79af9a-8d06-4ba5-854d-245a1649f122" providerId="ADAL" clId="{72AAF9B8-E657-4973-A603-2A931180B21D}" dt="2021-05-25T10:07:33.595" v="5487" actId="14861"/>
          <ac:spMkLst>
            <pc:docMk/>
            <pc:sldMk cId="3292520174" sldId="387"/>
            <ac:spMk id="6" creationId="{FDDEBB6E-2A01-4481-AE84-CC9A2E286DC9}"/>
          </ac:spMkLst>
        </pc:spChg>
      </pc:sldChg>
      <pc:sldChg chg="mod modShow">
        <pc:chgData name="Stuart Andrews" userId="fe79af9a-8d06-4ba5-854d-245a1649f122" providerId="ADAL" clId="{72AAF9B8-E657-4973-A603-2A931180B21D}" dt="2021-05-19T16:29:21.748" v="3132" actId="729"/>
        <pc:sldMkLst>
          <pc:docMk/>
          <pc:sldMk cId="2779736986" sldId="388"/>
        </pc:sldMkLst>
      </pc:sldChg>
      <pc:sldChg chg="delSp modSp mod">
        <pc:chgData name="Stuart Andrews" userId="fe79af9a-8d06-4ba5-854d-245a1649f122" providerId="ADAL" clId="{72AAF9B8-E657-4973-A603-2A931180B21D}" dt="2021-05-20T12:43:19.858" v="3773" actId="1076"/>
        <pc:sldMkLst>
          <pc:docMk/>
          <pc:sldMk cId="2572032100" sldId="389"/>
        </pc:sldMkLst>
        <pc:spChg chg="del">
          <ac:chgData name="Stuart Andrews" userId="fe79af9a-8d06-4ba5-854d-245a1649f122" providerId="ADAL" clId="{72AAF9B8-E657-4973-A603-2A931180B21D}" dt="2021-05-20T12:43:14.076" v="3772" actId="478"/>
          <ac:spMkLst>
            <pc:docMk/>
            <pc:sldMk cId="2572032100" sldId="389"/>
            <ac:spMk id="5" creationId="{171E5C30-3819-47BC-AEA1-4EF2CF3F0DE8}"/>
          </ac:spMkLst>
        </pc:spChg>
        <pc:spChg chg="mod">
          <ac:chgData name="Stuart Andrews" userId="fe79af9a-8d06-4ba5-854d-245a1649f122" providerId="ADAL" clId="{72AAF9B8-E657-4973-A603-2A931180B21D}" dt="2021-05-20T12:43:19.858" v="3773" actId="1076"/>
          <ac:spMkLst>
            <pc:docMk/>
            <pc:sldMk cId="2572032100" sldId="389"/>
            <ac:spMk id="7" creationId="{51E49EA7-D55E-4A8D-B1D0-CEA52DE38C73}"/>
          </ac:spMkLst>
        </pc:spChg>
        <pc:spChg chg="mod">
          <ac:chgData name="Stuart Andrews" userId="fe79af9a-8d06-4ba5-854d-245a1649f122" providerId="ADAL" clId="{72AAF9B8-E657-4973-A603-2A931180B21D}" dt="2021-05-20T12:43:19.858" v="3773" actId="1076"/>
          <ac:spMkLst>
            <pc:docMk/>
            <pc:sldMk cId="2572032100" sldId="389"/>
            <ac:spMk id="8" creationId="{86551808-D0B7-43B1-8AEB-E4120CC13DE9}"/>
          </ac:spMkLst>
        </pc:spChg>
        <pc:grpChg chg="mod">
          <ac:chgData name="Stuart Andrews" userId="fe79af9a-8d06-4ba5-854d-245a1649f122" providerId="ADAL" clId="{72AAF9B8-E657-4973-A603-2A931180B21D}" dt="2021-05-20T12:43:19.858" v="3773" actId="1076"/>
          <ac:grpSpMkLst>
            <pc:docMk/>
            <pc:sldMk cId="2572032100" sldId="389"/>
            <ac:grpSpMk id="9" creationId="{71323030-F2C0-4613-A75B-3BDF4CD9E1AF}"/>
          </ac:grpSpMkLst>
        </pc:grpChg>
        <pc:grpChg chg="mod">
          <ac:chgData name="Stuart Andrews" userId="fe79af9a-8d06-4ba5-854d-245a1649f122" providerId="ADAL" clId="{72AAF9B8-E657-4973-A603-2A931180B21D}" dt="2021-05-20T12:43:19.858" v="3773" actId="1076"/>
          <ac:grpSpMkLst>
            <pc:docMk/>
            <pc:sldMk cId="2572032100" sldId="389"/>
            <ac:grpSpMk id="14" creationId="{6A3BF202-2EC5-4115-B160-BBE2738E47F7}"/>
          </ac:grpSpMkLst>
        </pc:grpChg>
      </pc:sldChg>
      <pc:sldChg chg="addSp delSp modSp mod delAnim modAnim">
        <pc:chgData name="Stuart Andrews" userId="fe79af9a-8d06-4ba5-854d-245a1649f122" providerId="ADAL" clId="{72AAF9B8-E657-4973-A603-2A931180B21D}" dt="2021-05-20T13:30:47.568" v="4540" actId="14861"/>
        <pc:sldMkLst>
          <pc:docMk/>
          <pc:sldMk cId="2098157206" sldId="390"/>
        </pc:sldMkLst>
        <pc:spChg chg="add mod">
          <ac:chgData name="Stuart Andrews" userId="fe79af9a-8d06-4ba5-854d-245a1649f122" providerId="ADAL" clId="{72AAF9B8-E657-4973-A603-2A931180B21D}" dt="2021-05-20T13:30:47.568" v="4540" actId="14861"/>
          <ac:spMkLst>
            <pc:docMk/>
            <pc:sldMk cId="2098157206" sldId="390"/>
            <ac:spMk id="7" creationId="{39A7F0E9-6A8E-475D-94AD-E49C2BCF774C}"/>
          </ac:spMkLst>
        </pc:spChg>
        <pc:spChg chg="add mod">
          <ac:chgData name="Stuart Andrews" userId="fe79af9a-8d06-4ba5-854d-245a1649f122" providerId="ADAL" clId="{72AAF9B8-E657-4973-A603-2A931180B21D}" dt="2021-05-20T12:45:04.603" v="3857" actId="1076"/>
          <ac:spMkLst>
            <pc:docMk/>
            <pc:sldMk cId="2098157206" sldId="390"/>
            <ac:spMk id="8" creationId="{E4A6A813-5FE1-4E19-860A-5C16F7477E70}"/>
          </ac:spMkLst>
        </pc:spChg>
        <pc:spChg chg="add mod">
          <ac:chgData name="Stuart Andrews" userId="fe79af9a-8d06-4ba5-854d-245a1649f122" providerId="ADAL" clId="{72AAF9B8-E657-4973-A603-2A931180B21D}" dt="2021-05-20T12:45:04.603" v="3857" actId="1076"/>
          <ac:spMkLst>
            <pc:docMk/>
            <pc:sldMk cId="2098157206" sldId="390"/>
            <ac:spMk id="9" creationId="{A21EC8C4-5B96-4F41-B2DB-1BEDCE5FCA4E}"/>
          </ac:spMkLst>
        </pc:spChg>
        <pc:spChg chg="del mod">
          <ac:chgData name="Stuart Andrews" userId="fe79af9a-8d06-4ba5-854d-245a1649f122" providerId="ADAL" clId="{72AAF9B8-E657-4973-A603-2A931180B21D}" dt="2021-05-20T12:45:19.382" v="3874" actId="478"/>
          <ac:spMkLst>
            <pc:docMk/>
            <pc:sldMk cId="2098157206" sldId="390"/>
            <ac:spMk id="11" creationId="{3319EB41-E0AD-4B0A-A7DA-4D67802BD977}"/>
          </ac:spMkLst>
        </pc:spChg>
        <pc:spChg chg="add mod">
          <ac:chgData name="Stuart Andrews" userId="fe79af9a-8d06-4ba5-854d-245a1649f122" providerId="ADAL" clId="{72AAF9B8-E657-4973-A603-2A931180B21D}" dt="2021-05-20T12:45:04.603" v="3857" actId="1076"/>
          <ac:spMkLst>
            <pc:docMk/>
            <pc:sldMk cId="2098157206" sldId="390"/>
            <ac:spMk id="12" creationId="{68E6295C-392B-4F4F-83AF-0665DB5532B0}"/>
          </ac:spMkLst>
        </pc:spChg>
        <pc:spChg chg="add mod">
          <ac:chgData name="Stuart Andrews" userId="fe79af9a-8d06-4ba5-854d-245a1649f122" providerId="ADAL" clId="{72AAF9B8-E657-4973-A603-2A931180B21D}" dt="2021-05-20T12:45:04.603" v="3857" actId="1076"/>
          <ac:spMkLst>
            <pc:docMk/>
            <pc:sldMk cId="2098157206" sldId="390"/>
            <ac:spMk id="13" creationId="{25B43A6D-3AF4-432D-9F1D-279F87978E20}"/>
          </ac:spMkLst>
        </pc:spChg>
        <pc:spChg chg="add mod">
          <ac:chgData name="Stuart Andrews" userId="fe79af9a-8d06-4ba5-854d-245a1649f122" providerId="ADAL" clId="{72AAF9B8-E657-4973-A603-2A931180B21D}" dt="2021-05-20T12:45:04.603" v="3857" actId="1076"/>
          <ac:spMkLst>
            <pc:docMk/>
            <pc:sldMk cId="2098157206" sldId="390"/>
            <ac:spMk id="14" creationId="{EB3105A2-0E9C-4159-8D9F-00CDC44CC8CA}"/>
          </ac:spMkLst>
        </pc:spChg>
        <pc:spChg chg="add mod">
          <ac:chgData name="Stuart Andrews" userId="fe79af9a-8d06-4ba5-854d-245a1649f122" providerId="ADAL" clId="{72AAF9B8-E657-4973-A603-2A931180B21D}" dt="2021-05-20T12:45:14.258" v="3873" actId="20577"/>
          <ac:spMkLst>
            <pc:docMk/>
            <pc:sldMk cId="2098157206" sldId="390"/>
            <ac:spMk id="15" creationId="{E5D446C8-8EF2-4582-94EF-F6652CE78F02}"/>
          </ac:spMkLst>
        </pc:spChg>
      </pc:sldChg>
      <pc:sldChg chg="addSp modSp mod">
        <pc:chgData name="Stuart Andrews" userId="fe79af9a-8d06-4ba5-854d-245a1649f122" providerId="ADAL" clId="{72AAF9B8-E657-4973-A603-2A931180B21D}" dt="2021-05-20T12:26:09.447" v="3632" actId="1076"/>
        <pc:sldMkLst>
          <pc:docMk/>
          <pc:sldMk cId="3283882201" sldId="400"/>
        </pc:sldMkLst>
        <pc:spChg chg="mod">
          <ac:chgData name="Stuart Andrews" userId="fe79af9a-8d06-4ba5-854d-245a1649f122" providerId="ADAL" clId="{72AAF9B8-E657-4973-A603-2A931180B21D}" dt="2021-05-19T16:31:54.707" v="3148" actId="1076"/>
          <ac:spMkLst>
            <pc:docMk/>
            <pc:sldMk cId="3283882201" sldId="400"/>
            <ac:spMk id="6" creationId="{F08A0825-EC5B-4BDC-ABCF-8A77F4E6C158}"/>
          </ac:spMkLst>
        </pc:spChg>
        <pc:spChg chg="add mod">
          <ac:chgData name="Stuart Andrews" userId="fe79af9a-8d06-4ba5-854d-245a1649f122" providerId="ADAL" clId="{72AAF9B8-E657-4973-A603-2A931180B21D}" dt="2021-05-20T12:26:09.447" v="3632" actId="1076"/>
          <ac:spMkLst>
            <pc:docMk/>
            <pc:sldMk cId="3283882201" sldId="400"/>
            <ac:spMk id="14" creationId="{861B617B-D6F7-48D2-914B-F7D2AF0DD358}"/>
          </ac:spMkLst>
        </pc:spChg>
        <pc:spChg chg="mod">
          <ac:chgData name="Stuart Andrews" userId="fe79af9a-8d06-4ba5-854d-245a1649f122" providerId="ADAL" clId="{72AAF9B8-E657-4973-A603-2A931180B21D}" dt="2021-05-20T12:25:27.623" v="3550" actId="20577"/>
          <ac:spMkLst>
            <pc:docMk/>
            <pc:sldMk cId="3283882201" sldId="400"/>
            <ac:spMk id="15" creationId="{5DCD8555-CABE-4D22-A345-3F1E9BB00111}"/>
          </ac:spMkLst>
        </pc:spChg>
      </pc:sldChg>
      <pc:sldChg chg="modSp mod">
        <pc:chgData name="Stuart Andrews" userId="fe79af9a-8d06-4ba5-854d-245a1649f122" providerId="ADAL" clId="{72AAF9B8-E657-4973-A603-2A931180B21D}" dt="2021-05-25T10:08:15.048" v="5489" actId="14861"/>
        <pc:sldMkLst>
          <pc:docMk/>
          <pc:sldMk cId="1315330679" sldId="401"/>
        </pc:sldMkLst>
        <pc:spChg chg="mod">
          <ac:chgData name="Stuart Andrews" userId="fe79af9a-8d06-4ba5-854d-245a1649f122" providerId="ADAL" clId="{72AAF9B8-E657-4973-A603-2A931180B21D}" dt="2021-05-25T10:08:15.048" v="5489" actId="14861"/>
          <ac:spMkLst>
            <pc:docMk/>
            <pc:sldMk cId="1315330679" sldId="401"/>
            <ac:spMk id="5" creationId="{AE00C421-20DB-4183-A470-A210B7504054}"/>
          </ac:spMkLst>
        </pc:spChg>
      </pc:sldChg>
      <pc:sldChg chg="addSp modSp mod modAnim">
        <pc:chgData name="Stuart Andrews" userId="fe79af9a-8d06-4ba5-854d-245a1649f122" providerId="ADAL" clId="{72AAF9B8-E657-4973-A603-2A931180B21D}" dt="2021-05-20T12:36:16.129" v="3716" actId="20577"/>
        <pc:sldMkLst>
          <pc:docMk/>
          <pc:sldMk cId="2475191922" sldId="418"/>
        </pc:sldMkLst>
        <pc:spChg chg="mod">
          <ac:chgData name="Stuart Andrews" userId="fe79af9a-8d06-4ba5-854d-245a1649f122" providerId="ADAL" clId="{72AAF9B8-E657-4973-A603-2A931180B21D}" dt="2021-05-20T12:27:18.140" v="3645" actId="20577"/>
          <ac:spMkLst>
            <pc:docMk/>
            <pc:sldMk cId="2475191922" sldId="418"/>
            <ac:spMk id="9" creationId="{EE82A9D0-DD12-4B90-9828-8A31364E92A0}"/>
          </ac:spMkLst>
        </pc:spChg>
        <pc:spChg chg="mod">
          <ac:chgData name="Stuart Andrews" userId="fe79af9a-8d06-4ba5-854d-245a1649f122" providerId="ADAL" clId="{72AAF9B8-E657-4973-A603-2A931180B21D}" dt="2021-05-20T12:36:16.129" v="3716" actId="20577"/>
          <ac:spMkLst>
            <pc:docMk/>
            <pc:sldMk cId="2475191922" sldId="418"/>
            <ac:spMk id="19" creationId="{9D4EA14D-FE55-499D-BD3E-16D4013C8B29}"/>
          </ac:spMkLst>
        </pc:spChg>
        <pc:spChg chg="mod">
          <ac:chgData name="Stuart Andrews" userId="fe79af9a-8d06-4ba5-854d-245a1649f122" providerId="ADAL" clId="{72AAF9B8-E657-4973-A603-2A931180B21D}" dt="2021-05-20T12:34:06.903" v="3654"/>
          <ac:spMkLst>
            <pc:docMk/>
            <pc:sldMk cId="2475191922" sldId="418"/>
            <ac:spMk id="20" creationId="{CC0FA091-F705-44EE-B38B-75DAACF408C7}"/>
          </ac:spMkLst>
        </pc:spChg>
        <pc:grpChg chg="mod">
          <ac:chgData name="Stuart Andrews" userId="fe79af9a-8d06-4ba5-854d-245a1649f122" providerId="ADAL" clId="{72AAF9B8-E657-4973-A603-2A931180B21D}" dt="2021-05-20T12:34:42.452" v="3658" actId="1076"/>
          <ac:grpSpMkLst>
            <pc:docMk/>
            <pc:sldMk cId="2475191922" sldId="418"/>
            <ac:grpSpMk id="5" creationId="{615C6368-DAD4-4ADF-B746-A764EF852C04}"/>
          </ac:grpSpMkLst>
        </pc:grpChg>
        <pc:grpChg chg="add mod">
          <ac:chgData name="Stuart Andrews" userId="fe79af9a-8d06-4ba5-854d-245a1649f122" providerId="ADAL" clId="{72AAF9B8-E657-4973-A603-2A931180B21D}" dt="2021-05-20T12:34:42.452" v="3658" actId="1076"/>
          <ac:grpSpMkLst>
            <pc:docMk/>
            <pc:sldMk cId="2475191922" sldId="418"/>
            <ac:grpSpMk id="15" creationId="{1A46829A-94B8-45A6-873C-B205F330CCD3}"/>
          </ac:grpSpMkLst>
        </pc:grpChg>
        <pc:grpChg chg="mod">
          <ac:chgData name="Stuart Andrews" userId="fe79af9a-8d06-4ba5-854d-245a1649f122" providerId="ADAL" clId="{72AAF9B8-E657-4973-A603-2A931180B21D}" dt="2021-05-20T12:34:42.452" v="3658" actId="1076"/>
          <ac:grpSpMkLst>
            <pc:docMk/>
            <pc:sldMk cId="2475191922" sldId="418"/>
            <ac:grpSpMk id="17" creationId="{F38B5922-F907-4AA7-9830-A578E142B1A1}"/>
          </ac:grpSpMkLst>
        </pc:grpChg>
        <pc:grpChg chg="mod">
          <ac:chgData name="Stuart Andrews" userId="fe79af9a-8d06-4ba5-854d-245a1649f122" providerId="ADAL" clId="{72AAF9B8-E657-4973-A603-2A931180B21D}" dt="2021-05-20T12:34:42.452" v="3658" actId="1076"/>
          <ac:grpSpMkLst>
            <pc:docMk/>
            <pc:sldMk cId="2475191922" sldId="418"/>
            <ac:grpSpMk id="18" creationId="{9B83F816-BD40-4CB0-8D52-F05DC52EBD13}"/>
          </ac:grpSpMkLst>
        </pc:grpChg>
      </pc:sldChg>
      <pc:sldChg chg="delSp modSp del mod delAnim">
        <pc:chgData name="Stuart Andrews" userId="fe79af9a-8d06-4ba5-854d-245a1649f122" providerId="ADAL" clId="{72AAF9B8-E657-4973-A603-2A931180B21D}" dt="2021-05-20T12:35:27.890" v="3695" actId="2696"/>
        <pc:sldMkLst>
          <pc:docMk/>
          <pc:sldMk cId="2193042026" sldId="419"/>
        </pc:sldMkLst>
        <pc:spChg chg="mod">
          <ac:chgData name="Stuart Andrews" userId="fe79af9a-8d06-4ba5-854d-245a1649f122" providerId="ADAL" clId="{72AAF9B8-E657-4973-A603-2A931180B21D}" dt="2021-05-20T12:29:52.323" v="3650" actId="20577"/>
          <ac:spMkLst>
            <pc:docMk/>
            <pc:sldMk cId="2193042026" sldId="419"/>
            <ac:spMk id="13" creationId="{3438E0A5-5736-490E-9762-A43F59ACFB2F}"/>
          </ac:spMkLst>
        </pc:spChg>
        <pc:grpChg chg="del">
          <ac:chgData name="Stuart Andrews" userId="fe79af9a-8d06-4ba5-854d-245a1649f122" providerId="ADAL" clId="{72AAF9B8-E657-4973-A603-2A931180B21D}" dt="2021-05-20T12:29:24.714" v="3649" actId="478"/>
          <ac:grpSpMkLst>
            <pc:docMk/>
            <pc:sldMk cId="2193042026" sldId="419"/>
            <ac:grpSpMk id="5" creationId="{615C6368-DAD4-4ADF-B746-A764EF852C04}"/>
          </ac:grpSpMkLst>
        </pc:grpChg>
        <pc:grpChg chg="del">
          <ac:chgData name="Stuart Andrews" userId="fe79af9a-8d06-4ba5-854d-245a1649f122" providerId="ADAL" clId="{72AAF9B8-E657-4973-A603-2A931180B21D}" dt="2021-05-20T12:34:04.631" v="3653" actId="21"/>
          <ac:grpSpMkLst>
            <pc:docMk/>
            <pc:sldMk cId="2193042026" sldId="419"/>
            <ac:grpSpMk id="17" creationId="{F38B5922-F907-4AA7-9830-A578E142B1A1}"/>
          </ac:grpSpMkLst>
        </pc:grpChg>
      </pc:sldChg>
      <pc:sldChg chg="addSp delSp modSp mod modAnim">
        <pc:chgData name="Stuart Andrews" userId="fe79af9a-8d06-4ba5-854d-245a1649f122" providerId="ADAL" clId="{72AAF9B8-E657-4973-A603-2A931180B21D}" dt="2021-05-20T12:39:16.070" v="3729"/>
        <pc:sldMkLst>
          <pc:docMk/>
          <pc:sldMk cId="3471164070" sldId="420"/>
        </pc:sldMkLst>
        <pc:spChg chg="mod">
          <ac:chgData name="Stuart Andrews" userId="fe79af9a-8d06-4ba5-854d-245a1649f122" providerId="ADAL" clId="{72AAF9B8-E657-4973-A603-2A931180B21D}" dt="2021-05-20T12:37:22.921" v="3725" actId="165"/>
          <ac:spMkLst>
            <pc:docMk/>
            <pc:sldMk cId="3471164070" sldId="420"/>
            <ac:spMk id="3" creationId="{BB65D161-AB08-44A6-85EC-46B1EBB37035}"/>
          </ac:spMkLst>
        </pc:spChg>
        <pc:spChg chg="mod">
          <ac:chgData name="Stuart Andrews" userId="fe79af9a-8d06-4ba5-854d-245a1649f122" providerId="ADAL" clId="{72AAF9B8-E657-4973-A603-2A931180B21D}" dt="2021-05-20T12:37:22.921" v="3725" actId="165"/>
          <ac:spMkLst>
            <pc:docMk/>
            <pc:sldMk cId="3471164070" sldId="420"/>
            <ac:spMk id="9" creationId="{EE82A9D0-DD12-4B90-9828-8A31364E92A0}"/>
          </ac:spMkLst>
        </pc:spChg>
        <pc:spChg chg="mod">
          <ac:chgData name="Stuart Andrews" userId="fe79af9a-8d06-4ba5-854d-245a1649f122" providerId="ADAL" clId="{72AAF9B8-E657-4973-A603-2A931180B21D}" dt="2021-05-20T12:37:22.921" v="3725" actId="165"/>
          <ac:spMkLst>
            <pc:docMk/>
            <pc:sldMk cId="3471164070" sldId="420"/>
            <ac:spMk id="12" creationId="{3C396468-4DA7-4115-874F-26EF861D6797}"/>
          </ac:spMkLst>
        </pc:spChg>
        <pc:spChg chg="mod">
          <ac:chgData name="Stuart Andrews" userId="fe79af9a-8d06-4ba5-854d-245a1649f122" providerId="ADAL" clId="{72AAF9B8-E657-4973-A603-2A931180B21D}" dt="2021-05-20T12:37:22.921" v="3725" actId="165"/>
          <ac:spMkLst>
            <pc:docMk/>
            <pc:sldMk cId="3471164070" sldId="420"/>
            <ac:spMk id="13" creationId="{3438E0A5-5736-490E-9762-A43F59ACFB2F}"/>
          </ac:spMkLst>
        </pc:spChg>
        <pc:spChg chg="mod">
          <ac:chgData name="Stuart Andrews" userId="fe79af9a-8d06-4ba5-854d-245a1649f122" providerId="ADAL" clId="{72AAF9B8-E657-4973-A603-2A931180B21D}" dt="2021-05-20T12:37:22.921" v="3725" actId="165"/>
          <ac:spMkLst>
            <pc:docMk/>
            <pc:sldMk cId="3471164070" sldId="420"/>
            <ac:spMk id="15" creationId="{6470F6B1-D2CD-486B-89C2-0286AE318191}"/>
          </ac:spMkLst>
        </pc:spChg>
        <pc:spChg chg="mod">
          <ac:chgData name="Stuart Andrews" userId="fe79af9a-8d06-4ba5-854d-245a1649f122" providerId="ADAL" clId="{72AAF9B8-E657-4973-A603-2A931180B21D}" dt="2021-05-20T12:37:22.921" v="3725" actId="165"/>
          <ac:spMkLst>
            <pc:docMk/>
            <pc:sldMk cId="3471164070" sldId="420"/>
            <ac:spMk id="16" creationId="{4CC6D644-7591-4346-A3B3-CD9C2DC1969C}"/>
          </ac:spMkLst>
        </pc:spChg>
        <pc:spChg chg="mod">
          <ac:chgData name="Stuart Andrews" userId="fe79af9a-8d06-4ba5-854d-245a1649f122" providerId="ADAL" clId="{72AAF9B8-E657-4973-A603-2A931180B21D}" dt="2021-05-20T12:37:22.921" v="3725" actId="165"/>
          <ac:spMkLst>
            <pc:docMk/>
            <pc:sldMk cId="3471164070" sldId="420"/>
            <ac:spMk id="19" creationId="{05FACE2F-5DB9-4767-A472-99BCCC474136}"/>
          </ac:spMkLst>
        </pc:spChg>
        <pc:spChg chg="mod">
          <ac:chgData name="Stuart Andrews" userId="fe79af9a-8d06-4ba5-854d-245a1649f122" providerId="ADAL" clId="{72AAF9B8-E657-4973-A603-2A931180B21D}" dt="2021-05-20T12:37:22.921" v="3725" actId="165"/>
          <ac:spMkLst>
            <pc:docMk/>
            <pc:sldMk cId="3471164070" sldId="420"/>
            <ac:spMk id="20" creationId="{4FC522C3-45A8-4734-B76E-64DFC1005569}"/>
          </ac:spMkLst>
        </pc:spChg>
        <pc:grpChg chg="add del mod">
          <ac:chgData name="Stuart Andrews" userId="fe79af9a-8d06-4ba5-854d-245a1649f122" providerId="ADAL" clId="{72AAF9B8-E657-4973-A603-2A931180B21D}" dt="2021-05-20T12:37:22.921" v="3725" actId="165"/>
          <ac:grpSpMkLst>
            <pc:docMk/>
            <pc:sldMk cId="3471164070" sldId="420"/>
            <ac:grpSpMk id="2" creationId="{CB14B23F-B363-4276-9124-E3690E86ADFB}"/>
          </ac:grpSpMkLst>
        </pc:grpChg>
        <pc:grpChg chg="mod topLvl">
          <ac:chgData name="Stuart Andrews" userId="fe79af9a-8d06-4ba5-854d-245a1649f122" providerId="ADAL" clId="{72AAF9B8-E657-4973-A603-2A931180B21D}" dt="2021-05-20T12:37:22.921" v="3725" actId="165"/>
          <ac:grpSpMkLst>
            <pc:docMk/>
            <pc:sldMk cId="3471164070" sldId="420"/>
            <ac:grpSpMk id="5" creationId="{615C6368-DAD4-4ADF-B746-A764EF852C04}"/>
          </ac:grpSpMkLst>
        </pc:grpChg>
        <pc:grpChg chg="mod topLvl">
          <ac:chgData name="Stuart Andrews" userId="fe79af9a-8d06-4ba5-854d-245a1649f122" providerId="ADAL" clId="{72AAF9B8-E657-4973-A603-2A931180B21D}" dt="2021-05-20T12:37:22.921" v="3725" actId="165"/>
          <ac:grpSpMkLst>
            <pc:docMk/>
            <pc:sldMk cId="3471164070" sldId="420"/>
            <ac:grpSpMk id="14" creationId="{90392672-C431-45ED-B209-6597CC3BDB1C}"/>
          </ac:grpSpMkLst>
        </pc:grpChg>
        <pc:grpChg chg="mod topLvl">
          <ac:chgData name="Stuart Andrews" userId="fe79af9a-8d06-4ba5-854d-245a1649f122" providerId="ADAL" clId="{72AAF9B8-E657-4973-A603-2A931180B21D}" dt="2021-05-20T12:37:22.921" v="3725" actId="165"/>
          <ac:grpSpMkLst>
            <pc:docMk/>
            <pc:sldMk cId="3471164070" sldId="420"/>
            <ac:grpSpMk id="17" creationId="{F38B5922-F907-4AA7-9830-A578E142B1A1}"/>
          </ac:grpSpMkLst>
        </pc:grpChg>
        <pc:grpChg chg="add mod topLvl">
          <ac:chgData name="Stuart Andrews" userId="fe79af9a-8d06-4ba5-854d-245a1649f122" providerId="ADAL" clId="{72AAF9B8-E657-4973-A603-2A931180B21D}" dt="2021-05-20T12:37:22.921" v="3725" actId="165"/>
          <ac:grpSpMkLst>
            <pc:docMk/>
            <pc:sldMk cId="3471164070" sldId="420"/>
            <ac:grpSpMk id="18" creationId="{CDFD37F4-B55D-4AA8-8E9B-76B073EA1C00}"/>
          </ac:grpSpMkLst>
        </pc:grpChg>
      </pc:sldChg>
      <pc:sldChg chg="delSp del mod delAnim">
        <pc:chgData name="Stuart Andrews" userId="fe79af9a-8d06-4ba5-854d-245a1649f122" providerId="ADAL" clId="{72AAF9B8-E657-4973-A603-2A931180B21D}" dt="2021-05-20T12:37:07.222" v="3724" actId="2696"/>
        <pc:sldMkLst>
          <pc:docMk/>
          <pc:sldMk cId="783383610" sldId="421"/>
        </pc:sldMkLst>
        <pc:grpChg chg="del">
          <ac:chgData name="Stuart Andrews" userId="fe79af9a-8d06-4ba5-854d-245a1649f122" providerId="ADAL" clId="{72AAF9B8-E657-4973-A603-2A931180B21D}" dt="2021-05-20T12:34:59.021" v="3660" actId="21"/>
          <ac:grpSpMkLst>
            <pc:docMk/>
            <pc:sldMk cId="783383610" sldId="421"/>
            <ac:grpSpMk id="5" creationId="{615C6368-DAD4-4ADF-B746-A764EF852C04}"/>
          </ac:grpSpMkLst>
        </pc:grpChg>
        <pc:grpChg chg="del">
          <ac:chgData name="Stuart Andrews" userId="fe79af9a-8d06-4ba5-854d-245a1649f122" providerId="ADAL" clId="{72AAF9B8-E657-4973-A603-2A931180B21D}" dt="2021-05-20T12:33:45.020" v="3651" actId="478"/>
          <ac:grpSpMkLst>
            <pc:docMk/>
            <pc:sldMk cId="783383610" sldId="421"/>
            <ac:grpSpMk id="17" creationId="{F38B5922-F907-4AA7-9830-A578E142B1A1}"/>
          </ac:grpSpMkLst>
        </pc:grpChg>
      </pc:sldChg>
      <pc:sldChg chg="mod modShow">
        <pc:chgData name="Stuart Andrews" userId="fe79af9a-8d06-4ba5-854d-245a1649f122" providerId="ADAL" clId="{72AAF9B8-E657-4973-A603-2A931180B21D}" dt="2021-05-20T12:42:53.111" v="3771" actId="729"/>
        <pc:sldMkLst>
          <pc:docMk/>
          <pc:sldMk cId="3289919607" sldId="423"/>
        </pc:sldMkLst>
      </pc:sldChg>
      <pc:sldChg chg="mod modShow">
        <pc:chgData name="Stuart Andrews" userId="fe79af9a-8d06-4ba5-854d-245a1649f122" providerId="ADAL" clId="{72AAF9B8-E657-4973-A603-2A931180B21D}" dt="2021-05-20T12:42:53.111" v="3771" actId="729"/>
        <pc:sldMkLst>
          <pc:docMk/>
          <pc:sldMk cId="514942948" sldId="424"/>
        </pc:sldMkLst>
      </pc:sldChg>
      <pc:sldChg chg="mod modShow">
        <pc:chgData name="Stuart Andrews" userId="fe79af9a-8d06-4ba5-854d-245a1649f122" providerId="ADAL" clId="{72AAF9B8-E657-4973-A603-2A931180B21D}" dt="2021-05-19T16:12:11.806" v="2968" actId="729"/>
        <pc:sldMkLst>
          <pc:docMk/>
          <pc:sldMk cId="2030211752" sldId="427"/>
        </pc:sldMkLst>
      </pc:sldChg>
      <pc:sldChg chg="modSp ord">
        <pc:chgData name="Stuart Andrews" userId="fe79af9a-8d06-4ba5-854d-245a1649f122" providerId="ADAL" clId="{72AAF9B8-E657-4973-A603-2A931180B21D}" dt="2021-05-20T11:53:50.691" v="3194"/>
        <pc:sldMkLst>
          <pc:docMk/>
          <pc:sldMk cId="3484348057" sldId="433"/>
        </pc:sldMkLst>
        <pc:spChg chg="mod">
          <ac:chgData name="Stuart Andrews" userId="fe79af9a-8d06-4ba5-854d-245a1649f122" providerId="ADAL" clId="{72AAF9B8-E657-4973-A603-2A931180B21D}" dt="2021-05-19T16:36:05.004" v="3188"/>
          <ac:spMkLst>
            <pc:docMk/>
            <pc:sldMk cId="3484348057" sldId="433"/>
            <ac:spMk id="14" creationId="{31ECA322-5F5B-40E6-9EAA-5D82868FC8E5}"/>
          </ac:spMkLst>
        </pc:spChg>
      </pc:sldChg>
      <pc:sldChg chg="mod modShow">
        <pc:chgData name="Stuart Andrews" userId="fe79af9a-8d06-4ba5-854d-245a1649f122" providerId="ADAL" clId="{72AAF9B8-E657-4973-A603-2A931180B21D}" dt="2021-05-20T12:47:35.435" v="3885" actId="729"/>
        <pc:sldMkLst>
          <pc:docMk/>
          <pc:sldMk cId="2320036292" sldId="435"/>
        </pc:sldMkLst>
      </pc:sldChg>
      <pc:sldChg chg="mod modShow">
        <pc:chgData name="Stuart Andrews" userId="fe79af9a-8d06-4ba5-854d-245a1649f122" providerId="ADAL" clId="{72AAF9B8-E657-4973-A603-2A931180B21D}" dt="2021-05-19T16:12:18.653" v="2969" actId="729"/>
        <pc:sldMkLst>
          <pc:docMk/>
          <pc:sldMk cId="2022048561" sldId="437"/>
        </pc:sldMkLst>
      </pc:sldChg>
      <pc:sldChg chg="addSp delSp modSp mod modClrScheme delAnim chgLayout modNotesTx">
        <pc:chgData name="Stuart Andrews" userId="fe79af9a-8d06-4ba5-854d-245a1649f122" providerId="ADAL" clId="{72AAF9B8-E657-4973-A603-2A931180B21D}" dt="2021-05-25T10:12:11.360" v="5676" actId="20577"/>
        <pc:sldMkLst>
          <pc:docMk/>
          <pc:sldMk cId="4006764982" sldId="438"/>
        </pc:sldMkLst>
        <pc:spChg chg="del">
          <ac:chgData name="Stuart Andrews" userId="fe79af9a-8d06-4ba5-854d-245a1649f122" providerId="ADAL" clId="{72AAF9B8-E657-4973-A603-2A931180B21D}" dt="2021-05-20T12:10:39.656" v="3312" actId="478"/>
          <ac:spMkLst>
            <pc:docMk/>
            <pc:sldMk cId="4006764982" sldId="438"/>
            <ac:spMk id="2" creationId="{164E0F5D-3D4D-440C-B6FD-89FA3867DB5B}"/>
          </ac:spMkLst>
        </pc:spChg>
        <pc:spChg chg="add mod topLvl">
          <ac:chgData name="Stuart Andrews" userId="fe79af9a-8d06-4ba5-854d-245a1649f122" providerId="ADAL" clId="{72AAF9B8-E657-4973-A603-2A931180B21D}" dt="2021-05-25T10:04:11.075" v="5474" actId="164"/>
          <ac:spMkLst>
            <pc:docMk/>
            <pc:sldMk cId="4006764982" sldId="438"/>
            <ac:spMk id="8" creationId="{676ED53D-EA8F-4E08-917C-61AE3F3CAF0D}"/>
          </ac:spMkLst>
        </pc:spChg>
        <pc:spChg chg="mod">
          <ac:chgData name="Stuart Andrews" userId="fe79af9a-8d06-4ba5-854d-245a1649f122" providerId="ADAL" clId="{72AAF9B8-E657-4973-A603-2A931180B21D}" dt="2021-05-25T09:53:13.287" v="5409" actId="404"/>
          <ac:spMkLst>
            <pc:docMk/>
            <pc:sldMk cId="4006764982" sldId="438"/>
            <ac:spMk id="12" creationId="{84CD924F-36A0-4D13-84CB-B624A1F6117B}"/>
          </ac:spMkLst>
        </pc:spChg>
        <pc:spChg chg="mod topLvl">
          <ac:chgData name="Stuart Andrews" userId="fe79af9a-8d06-4ba5-854d-245a1649f122" providerId="ADAL" clId="{72AAF9B8-E657-4973-A603-2A931180B21D}" dt="2021-05-25T10:04:17.807" v="5476" actId="164"/>
          <ac:spMkLst>
            <pc:docMk/>
            <pc:sldMk cId="4006764982" sldId="438"/>
            <ac:spMk id="14" creationId="{57FFF491-4DB6-4900-B69B-06C059A706C4}"/>
          </ac:spMkLst>
        </pc:spChg>
        <pc:spChg chg="add mod topLvl">
          <ac:chgData name="Stuart Andrews" userId="fe79af9a-8d06-4ba5-854d-245a1649f122" providerId="ADAL" clId="{72AAF9B8-E657-4973-A603-2A931180B21D}" dt="2021-05-25T10:04:05.815" v="5472" actId="164"/>
          <ac:spMkLst>
            <pc:docMk/>
            <pc:sldMk cId="4006764982" sldId="438"/>
            <ac:spMk id="16" creationId="{1BA91D8C-82E3-4B8A-8807-74CE3362ABA2}"/>
          </ac:spMkLst>
        </pc:spChg>
        <pc:spChg chg="add mod topLvl">
          <ac:chgData name="Stuart Andrews" userId="fe79af9a-8d06-4ba5-854d-245a1649f122" providerId="ADAL" clId="{72AAF9B8-E657-4973-A603-2A931180B21D}" dt="2021-05-25T10:12:11.360" v="5676" actId="20577"/>
          <ac:spMkLst>
            <pc:docMk/>
            <pc:sldMk cId="4006764982" sldId="438"/>
            <ac:spMk id="18" creationId="{233CAC57-7337-40B0-BEAB-7F252F0C17C8}"/>
          </ac:spMkLst>
        </pc:spChg>
        <pc:spChg chg="add mod topLvl">
          <ac:chgData name="Stuart Andrews" userId="fe79af9a-8d06-4ba5-854d-245a1649f122" providerId="ADAL" clId="{72AAF9B8-E657-4973-A603-2A931180B21D}" dt="2021-05-25T10:04:14.537" v="5475" actId="164"/>
          <ac:spMkLst>
            <pc:docMk/>
            <pc:sldMk cId="4006764982" sldId="438"/>
            <ac:spMk id="20" creationId="{6E72837B-E3DD-4701-AD46-744EC6976B23}"/>
          </ac:spMkLst>
        </pc:spChg>
        <pc:spChg chg="add mod topLvl">
          <ac:chgData name="Stuart Andrews" userId="fe79af9a-8d06-4ba5-854d-245a1649f122" providerId="ADAL" clId="{72AAF9B8-E657-4973-A603-2A931180B21D}" dt="2021-05-25T10:04:04.246" v="5471" actId="164"/>
          <ac:spMkLst>
            <pc:docMk/>
            <pc:sldMk cId="4006764982" sldId="438"/>
            <ac:spMk id="22" creationId="{88F65E75-C359-42D0-962D-5F57F9516C2B}"/>
          </ac:spMkLst>
        </pc:spChg>
        <pc:grpChg chg="add del mod">
          <ac:chgData name="Stuart Andrews" userId="fe79af9a-8d06-4ba5-854d-245a1649f122" providerId="ADAL" clId="{72AAF9B8-E657-4973-A603-2A931180B21D}" dt="2021-05-25T09:56:19.696" v="5436" actId="165"/>
          <ac:grpSpMkLst>
            <pc:docMk/>
            <pc:sldMk cId="4006764982" sldId="438"/>
            <ac:grpSpMk id="6" creationId="{9A01DF0B-DC3F-4E17-94E7-1742FDCEE644}"/>
          </ac:grpSpMkLst>
        </pc:grpChg>
        <pc:grpChg chg="add del mod">
          <ac:chgData name="Stuart Andrews" userId="fe79af9a-8d06-4ba5-854d-245a1649f122" providerId="ADAL" clId="{72AAF9B8-E657-4973-A603-2A931180B21D}" dt="2021-05-25T09:55:20.862" v="5429" actId="165"/>
          <ac:grpSpMkLst>
            <pc:docMk/>
            <pc:sldMk cId="4006764982" sldId="438"/>
            <ac:grpSpMk id="7" creationId="{195920E2-ED9C-4280-B609-F4B8ED3B5D2D}"/>
          </ac:grpSpMkLst>
        </pc:grpChg>
        <pc:grpChg chg="add del mod">
          <ac:chgData name="Stuart Andrews" userId="fe79af9a-8d06-4ba5-854d-245a1649f122" providerId="ADAL" clId="{72AAF9B8-E657-4973-A603-2A931180B21D}" dt="2021-05-25T09:57:02.969" v="5443" actId="165"/>
          <ac:grpSpMkLst>
            <pc:docMk/>
            <pc:sldMk cId="4006764982" sldId="438"/>
            <ac:grpSpMk id="9" creationId="{33FF95C1-40B8-45F9-A896-BD29196D5EA1}"/>
          </ac:grpSpMkLst>
        </pc:grpChg>
        <pc:grpChg chg="add del mod">
          <ac:chgData name="Stuart Andrews" userId="fe79af9a-8d06-4ba5-854d-245a1649f122" providerId="ADAL" clId="{72AAF9B8-E657-4973-A603-2A931180B21D}" dt="2021-05-20T12:14:04.269" v="3388" actId="165"/>
          <ac:grpSpMkLst>
            <pc:docMk/>
            <pc:sldMk cId="4006764982" sldId="438"/>
            <ac:grpSpMk id="10" creationId="{4C5322CE-9F40-4933-81A2-4D7FC57E0932}"/>
          </ac:grpSpMkLst>
        </pc:grpChg>
        <pc:grpChg chg="add del mod">
          <ac:chgData name="Stuart Andrews" userId="fe79af9a-8d06-4ba5-854d-245a1649f122" providerId="ADAL" clId="{72AAF9B8-E657-4973-A603-2A931180B21D}" dt="2021-05-25T09:53:23.128" v="5411" actId="165"/>
          <ac:grpSpMkLst>
            <pc:docMk/>
            <pc:sldMk cId="4006764982" sldId="438"/>
            <ac:grpSpMk id="23" creationId="{67CDE127-72F3-4F96-A962-869256CAC772}"/>
          </ac:grpSpMkLst>
        </pc:grpChg>
        <pc:grpChg chg="add del mod">
          <ac:chgData name="Stuart Andrews" userId="fe79af9a-8d06-4ba5-854d-245a1649f122" providerId="ADAL" clId="{72AAF9B8-E657-4973-A603-2A931180B21D}" dt="2021-05-25T09:58:01.759" v="5454" actId="165"/>
          <ac:grpSpMkLst>
            <pc:docMk/>
            <pc:sldMk cId="4006764982" sldId="438"/>
            <ac:grpSpMk id="24" creationId="{0CD13C4B-573C-41CA-A78C-855D59F3302B}"/>
          </ac:grpSpMkLst>
        </pc:grpChg>
        <pc:grpChg chg="add del mod">
          <ac:chgData name="Stuart Andrews" userId="fe79af9a-8d06-4ba5-854d-245a1649f122" providerId="ADAL" clId="{72AAF9B8-E657-4973-A603-2A931180B21D}" dt="2021-05-25T09:54:17.188" v="5418" actId="165"/>
          <ac:grpSpMkLst>
            <pc:docMk/>
            <pc:sldMk cId="4006764982" sldId="438"/>
            <ac:grpSpMk id="25" creationId="{B0FA7B78-AAC6-4B81-94F4-05AE974E54D0}"/>
          </ac:grpSpMkLst>
        </pc:grpChg>
        <pc:grpChg chg="add mod">
          <ac:chgData name="Stuart Andrews" userId="fe79af9a-8d06-4ba5-854d-245a1649f122" providerId="ADAL" clId="{72AAF9B8-E657-4973-A603-2A931180B21D}" dt="2021-05-25T10:04:30.391" v="5477" actId="1076"/>
          <ac:grpSpMkLst>
            <pc:docMk/>
            <pc:sldMk cId="4006764982" sldId="438"/>
            <ac:grpSpMk id="36" creationId="{C8C858C5-6117-420A-A347-72012D47F621}"/>
          </ac:grpSpMkLst>
        </pc:grpChg>
        <pc:grpChg chg="add mod">
          <ac:chgData name="Stuart Andrews" userId="fe79af9a-8d06-4ba5-854d-245a1649f122" providerId="ADAL" clId="{72AAF9B8-E657-4973-A603-2A931180B21D}" dt="2021-05-25T10:04:30.391" v="5477" actId="1076"/>
          <ac:grpSpMkLst>
            <pc:docMk/>
            <pc:sldMk cId="4006764982" sldId="438"/>
            <ac:grpSpMk id="37" creationId="{6C613379-B7B4-4120-80F3-5305BB36A8CD}"/>
          </ac:grpSpMkLst>
        </pc:grpChg>
        <pc:grpChg chg="add del mod">
          <ac:chgData name="Stuart Andrews" userId="fe79af9a-8d06-4ba5-854d-245a1649f122" providerId="ADAL" clId="{72AAF9B8-E657-4973-A603-2A931180B21D}" dt="2021-05-25T10:12:07.934" v="5671" actId="165"/>
          <ac:grpSpMkLst>
            <pc:docMk/>
            <pc:sldMk cId="4006764982" sldId="438"/>
            <ac:grpSpMk id="38" creationId="{446B07D2-F2DA-4F6C-A89A-120334E4662A}"/>
          </ac:grpSpMkLst>
        </pc:grpChg>
        <pc:grpChg chg="add mod">
          <ac:chgData name="Stuart Andrews" userId="fe79af9a-8d06-4ba5-854d-245a1649f122" providerId="ADAL" clId="{72AAF9B8-E657-4973-A603-2A931180B21D}" dt="2021-05-25T10:04:30.391" v="5477" actId="1076"/>
          <ac:grpSpMkLst>
            <pc:docMk/>
            <pc:sldMk cId="4006764982" sldId="438"/>
            <ac:grpSpMk id="39" creationId="{CA9758E0-A759-460E-93E2-E9E0CD46CF37}"/>
          </ac:grpSpMkLst>
        </pc:grpChg>
        <pc:grpChg chg="add mod">
          <ac:chgData name="Stuart Andrews" userId="fe79af9a-8d06-4ba5-854d-245a1649f122" providerId="ADAL" clId="{72AAF9B8-E657-4973-A603-2A931180B21D}" dt="2021-05-25T10:04:30.391" v="5477" actId="1076"/>
          <ac:grpSpMkLst>
            <pc:docMk/>
            <pc:sldMk cId="4006764982" sldId="438"/>
            <ac:grpSpMk id="40" creationId="{A12615F9-9B7A-4947-91BF-0B73A634858D}"/>
          </ac:grpSpMkLst>
        </pc:grpChg>
        <pc:grpChg chg="add mod">
          <ac:chgData name="Stuart Andrews" userId="fe79af9a-8d06-4ba5-854d-245a1649f122" providerId="ADAL" clId="{72AAF9B8-E657-4973-A603-2A931180B21D}" dt="2021-05-25T10:04:30.391" v="5477" actId="1076"/>
          <ac:grpSpMkLst>
            <pc:docMk/>
            <pc:sldMk cId="4006764982" sldId="438"/>
            <ac:grpSpMk id="41" creationId="{81DBB43D-91A8-454F-B5B9-7FFA3D27832B}"/>
          </ac:grpSpMkLst>
        </pc:grpChg>
        <pc:picChg chg="add del mod">
          <ac:chgData name="Stuart Andrews" userId="fe79af9a-8d06-4ba5-854d-245a1649f122" providerId="ADAL" clId="{72AAF9B8-E657-4973-A603-2A931180B21D}" dt="2021-05-25T09:59:11.697" v="5463" actId="478"/>
          <ac:picMkLst>
            <pc:docMk/>
            <pc:sldMk cId="4006764982" sldId="438"/>
            <ac:picMk id="3" creationId="{1F0B8B74-57A2-474A-907C-A5D9C175317A}"/>
          </ac:picMkLst>
        </pc:picChg>
        <pc:picChg chg="add del mod topLvl">
          <ac:chgData name="Stuart Andrews" userId="fe79af9a-8d06-4ba5-854d-245a1649f122" providerId="ADAL" clId="{72AAF9B8-E657-4973-A603-2A931180B21D}" dt="2021-05-25T09:56:22.670" v="5437" actId="478"/>
          <ac:picMkLst>
            <pc:docMk/>
            <pc:sldMk cId="4006764982" sldId="438"/>
            <ac:picMk id="4" creationId="{BC1EF7AD-988D-4849-A904-9F3FA739A720}"/>
          </ac:picMkLst>
        </pc:picChg>
        <pc:picChg chg="add mod">
          <ac:chgData name="Stuart Andrews" userId="fe79af9a-8d06-4ba5-854d-245a1649f122" providerId="ADAL" clId="{72AAF9B8-E657-4973-A603-2A931180B21D}" dt="2021-05-25T10:04:05.815" v="5472" actId="164"/>
          <ac:picMkLst>
            <pc:docMk/>
            <pc:sldMk cId="4006764982" sldId="438"/>
            <ac:picMk id="10" creationId="{D9CD27CA-50DD-48ED-92FF-CF84E4B9A14A}"/>
          </ac:picMkLst>
        </pc:picChg>
        <pc:picChg chg="del mod topLvl">
          <ac:chgData name="Stuart Andrews" userId="fe79af9a-8d06-4ba5-854d-245a1649f122" providerId="ADAL" clId="{72AAF9B8-E657-4973-A603-2A931180B21D}" dt="2021-05-25T09:58:04.729" v="5455" actId="478"/>
          <ac:picMkLst>
            <pc:docMk/>
            <pc:sldMk cId="4006764982" sldId="438"/>
            <ac:picMk id="11" creationId="{F56A92B8-30AD-4653-9C7C-2357D80BB96B}"/>
          </ac:picMkLst>
        </pc:picChg>
        <pc:picChg chg="add del mod topLvl">
          <ac:chgData name="Stuart Andrews" userId="fe79af9a-8d06-4ba5-854d-245a1649f122" providerId="ADAL" clId="{72AAF9B8-E657-4973-A603-2A931180B21D}" dt="2021-05-25T09:54:20.605" v="5419" actId="478"/>
          <ac:picMkLst>
            <pc:docMk/>
            <pc:sldMk cId="4006764982" sldId="438"/>
            <ac:picMk id="15" creationId="{08E44DC9-30B3-4016-B31E-AE2C83B8E609}"/>
          </ac:picMkLst>
        </pc:picChg>
        <pc:picChg chg="add del mod topLvl">
          <ac:chgData name="Stuart Andrews" userId="fe79af9a-8d06-4ba5-854d-245a1649f122" providerId="ADAL" clId="{72AAF9B8-E657-4973-A603-2A931180B21D}" dt="2021-05-25T09:55:23.287" v="5430" actId="478"/>
          <ac:picMkLst>
            <pc:docMk/>
            <pc:sldMk cId="4006764982" sldId="438"/>
            <ac:picMk id="17" creationId="{F69B3A95-929C-4FC6-A61C-F3D3D16CDAF1}"/>
          </ac:picMkLst>
        </pc:picChg>
        <pc:picChg chg="add del mod topLvl">
          <ac:chgData name="Stuart Andrews" userId="fe79af9a-8d06-4ba5-854d-245a1649f122" providerId="ADAL" clId="{72AAF9B8-E657-4973-A603-2A931180B21D}" dt="2021-05-25T09:57:05.764" v="5444" actId="478"/>
          <ac:picMkLst>
            <pc:docMk/>
            <pc:sldMk cId="4006764982" sldId="438"/>
            <ac:picMk id="19" creationId="{FA1CD96C-2DAB-46C6-A04A-1DA86BACA4C6}"/>
          </ac:picMkLst>
        </pc:picChg>
        <pc:picChg chg="add del mod topLvl">
          <ac:chgData name="Stuart Andrews" userId="fe79af9a-8d06-4ba5-854d-245a1649f122" providerId="ADAL" clId="{72AAF9B8-E657-4973-A603-2A931180B21D}" dt="2021-05-25T09:54:01.927" v="5413" actId="478"/>
          <ac:picMkLst>
            <pc:docMk/>
            <pc:sldMk cId="4006764982" sldId="438"/>
            <ac:picMk id="21" creationId="{37536F0D-7D0E-4BA7-BCA2-36DA701F0157}"/>
          </ac:picMkLst>
        </pc:picChg>
        <pc:picChg chg="add mod topLvl">
          <ac:chgData name="Stuart Andrews" userId="fe79af9a-8d06-4ba5-854d-245a1649f122" providerId="ADAL" clId="{72AAF9B8-E657-4973-A603-2A931180B21D}" dt="2021-05-25T10:12:07.934" v="5671" actId="165"/>
          <ac:picMkLst>
            <pc:docMk/>
            <pc:sldMk cId="4006764982" sldId="438"/>
            <ac:picMk id="27" creationId="{C6410856-C252-4E2E-984F-8AED5AE69507}"/>
          </ac:picMkLst>
        </pc:picChg>
        <pc:picChg chg="add mod">
          <ac:chgData name="Stuart Andrews" userId="fe79af9a-8d06-4ba5-854d-245a1649f122" providerId="ADAL" clId="{72AAF9B8-E657-4973-A603-2A931180B21D}" dt="2021-05-25T10:04:11.075" v="5474" actId="164"/>
          <ac:picMkLst>
            <pc:docMk/>
            <pc:sldMk cId="4006764982" sldId="438"/>
            <ac:picMk id="29" creationId="{DAB6A43C-62E6-4F72-8F1C-8D3AB170AE56}"/>
          </ac:picMkLst>
        </pc:picChg>
        <pc:picChg chg="add mod">
          <ac:chgData name="Stuart Andrews" userId="fe79af9a-8d06-4ba5-854d-245a1649f122" providerId="ADAL" clId="{72AAF9B8-E657-4973-A603-2A931180B21D}" dt="2021-05-25T10:04:14.537" v="5475" actId="164"/>
          <ac:picMkLst>
            <pc:docMk/>
            <pc:sldMk cId="4006764982" sldId="438"/>
            <ac:picMk id="31" creationId="{4B1DB9E6-1886-4646-9F36-1450E5C31181}"/>
          </ac:picMkLst>
        </pc:picChg>
        <pc:picChg chg="add mod">
          <ac:chgData name="Stuart Andrews" userId="fe79af9a-8d06-4ba5-854d-245a1649f122" providerId="ADAL" clId="{72AAF9B8-E657-4973-A603-2A931180B21D}" dt="2021-05-25T10:04:17.807" v="5476" actId="164"/>
          <ac:picMkLst>
            <pc:docMk/>
            <pc:sldMk cId="4006764982" sldId="438"/>
            <ac:picMk id="33" creationId="{2B68136E-9E33-4674-A55B-5905423F8AC7}"/>
          </ac:picMkLst>
        </pc:picChg>
        <pc:picChg chg="add mod">
          <ac:chgData name="Stuart Andrews" userId="fe79af9a-8d06-4ba5-854d-245a1649f122" providerId="ADAL" clId="{72AAF9B8-E657-4973-A603-2A931180B21D}" dt="2021-05-25T10:04:04.246" v="5471" actId="164"/>
          <ac:picMkLst>
            <pc:docMk/>
            <pc:sldMk cId="4006764982" sldId="438"/>
            <ac:picMk id="35" creationId="{D6E5A045-1BD9-4717-9637-039006D2CE63}"/>
          </ac:picMkLst>
        </pc:picChg>
      </pc:sldChg>
      <pc:sldChg chg="addSp delSp modSp add mod ord delAnim modAnim modNotesTx">
        <pc:chgData name="Stuart Andrews" userId="fe79af9a-8d06-4ba5-854d-245a1649f122" providerId="ADAL" clId="{72AAF9B8-E657-4973-A603-2A931180B21D}" dt="2021-05-25T10:06:38.104" v="5485" actId="20577"/>
        <pc:sldMkLst>
          <pc:docMk/>
          <pc:sldMk cId="819405876" sldId="440"/>
        </pc:sldMkLst>
        <pc:spChg chg="add del mod">
          <ac:chgData name="Stuart Andrews" userId="fe79af9a-8d06-4ba5-854d-245a1649f122" providerId="ADAL" clId="{72AAF9B8-E657-4973-A603-2A931180B21D}" dt="2021-05-19T13:24:35.061" v="241" actId="478"/>
          <ac:spMkLst>
            <pc:docMk/>
            <pc:sldMk cId="819405876" sldId="440"/>
            <ac:spMk id="3" creationId="{28C245EE-3289-4E76-966F-7614AE5CC2FC}"/>
          </ac:spMkLst>
        </pc:spChg>
        <pc:spChg chg="mod">
          <ac:chgData name="Stuart Andrews" userId="fe79af9a-8d06-4ba5-854d-245a1649f122" providerId="ADAL" clId="{72AAF9B8-E657-4973-A603-2A931180B21D}" dt="2021-05-25T09:27:03.344" v="4773" actId="1076"/>
          <ac:spMkLst>
            <pc:docMk/>
            <pc:sldMk cId="819405876" sldId="440"/>
            <ac:spMk id="8" creationId="{ECA9484A-B29F-4D28-A476-945A694C973E}"/>
          </ac:spMkLst>
        </pc:spChg>
        <pc:spChg chg="mod">
          <ac:chgData name="Stuart Andrews" userId="fe79af9a-8d06-4ba5-854d-245a1649f122" providerId="ADAL" clId="{72AAF9B8-E657-4973-A603-2A931180B21D}" dt="2021-05-25T09:27:03.344" v="4773" actId="1076"/>
          <ac:spMkLst>
            <pc:docMk/>
            <pc:sldMk cId="819405876" sldId="440"/>
            <ac:spMk id="9" creationId="{FBA1AA4B-AA36-4761-885F-CE446B8B75FB}"/>
          </ac:spMkLst>
        </pc:spChg>
        <pc:spChg chg="add mod">
          <ac:chgData name="Stuart Andrews" userId="fe79af9a-8d06-4ba5-854d-245a1649f122" providerId="ADAL" clId="{72AAF9B8-E657-4973-A603-2A931180B21D}" dt="2021-05-25T09:26:48.850" v="4772" actId="1076"/>
          <ac:spMkLst>
            <pc:docMk/>
            <pc:sldMk cId="819405876" sldId="440"/>
            <ac:spMk id="10" creationId="{06390150-ECC8-4404-BD7F-CF01C787EA59}"/>
          </ac:spMkLst>
        </pc:spChg>
        <pc:spChg chg="add mod">
          <ac:chgData name="Stuart Andrews" userId="fe79af9a-8d06-4ba5-854d-245a1649f122" providerId="ADAL" clId="{72AAF9B8-E657-4973-A603-2A931180B21D}" dt="2021-05-25T09:28:22.624" v="4851" actId="20577"/>
          <ac:spMkLst>
            <pc:docMk/>
            <pc:sldMk cId="819405876" sldId="440"/>
            <ac:spMk id="11" creationId="{84555579-CDFD-4109-8515-938CF7B15F8B}"/>
          </ac:spMkLst>
        </pc:spChg>
        <pc:spChg chg="del mod">
          <ac:chgData name="Stuart Andrews" userId="fe79af9a-8d06-4ba5-854d-245a1649f122" providerId="ADAL" clId="{72AAF9B8-E657-4973-A603-2A931180B21D}" dt="2021-05-19T13:25:20.006" v="251" actId="478"/>
          <ac:spMkLst>
            <pc:docMk/>
            <pc:sldMk cId="819405876" sldId="440"/>
            <ac:spMk id="12" creationId="{AD7CB476-A87E-4CB3-80BE-7946CC627C2E}"/>
          </ac:spMkLst>
        </pc:spChg>
        <pc:spChg chg="add del mod">
          <ac:chgData name="Stuart Andrews" userId="fe79af9a-8d06-4ba5-854d-245a1649f122" providerId="ADAL" clId="{72AAF9B8-E657-4973-A603-2A931180B21D}" dt="2021-05-19T13:24:36.264" v="242" actId="478"/>
          <ac:spMkLst>
            <pc:docMk/>
            <pc:sldMk cId="819405876" sldId="440"/>
            <ac:spMk id="14" creationId="{CF8A03DF-E447-46EF-ABD4-2025B3B7F4D1}"/>
          </ac:spMkLst>
        </pc:spChg>
        <pc:spChg chg="add del mod">
          <ac:chgData name="Stuart Andrews" userId="fe79af9a-8d06-4ba5-854d-245a1649f122" providerId="ADAL" clId="{72AAF9B8-E657-4973-A603-2A931180B21D}" dt="2021-05-19T13:24:38.564" v="243" actId="478"/>
          <ac:spMkLst>
            <pc:docMk/>
            <pc:sldMk cId="819405876" sldId="440"/>
            <ac:spMk id="16" creationId="{FE2F74F7-60F1-4C2A-BC58-BAB8298B4640}"/>
          </ac:spMkLst>
        </pc:spChg>
        <pc:spChg chg="add mod">
          <ac:chgData name="Stuart Andrews" userId="fe79af9a-8d06-4ba5-854d-245a1649f122" providerId="ADAL" clId="{72AAF9B8-E657-4973-A603-2A931180B21D}" dt="2021-05-25T09:27:03.344" v="4773" actId="1076"/>
          <ac:spMkLst>
            <pc:docMk/>
            <pc:sldMk cId="819405876" sldId="440"/>
            <ac:spMk id="19" creationId="{F0A1D345-B5E9-4B91-B369-733395F8C6C9}"/>
          </ac:spMkLst>
        </pc:spChg>
        <pc:spChg chg="add mod">
          <ac:chgData name="Stuart Andrews" userId="fe79af9a-8d06-4ba5-854d-245a1649f122" providerId="ADAL" clId="{72AAF9B8-E657-4973-A603-2A931180B21D}" dt="2021-05-25T09:27:03.344" v="4773" actId="1076"/>
          <ac:spMkLst>
            <pc:docMk/>
            <pc:sldMk cId="819405876" sldId="440"/>
            <ac:spMk id="20" creationId="{C3049B34-1540-4FF4-A8A8-48D96181CE47}"/>
          </ac:spMkLst>
        </pc:spChg>
        <pc:spChg chg="add mod">
          <ac:chgData name="Stuart Andrews" userId="fe79af9a-8d06-4ba5-854d-245a1649f122" providerId="ADAL" clId="{72AAF9B8-E657-4973-A603-2A931180B21D}" dt="2021-05-20T13:33:40.900" v="4574"/>
          <ac:spMkLst>
            <pc:docMk/>
            <pc:sldMk cId="819405876" sldId="440"/>
            <ac:spMk id="21" creationId="{87DD0421-4911-4989-8B2D-78CD34896A57}"/>
          </ac:spMkLst>
        </pc:spChg>
        <pc:spChg chg="del mod">
          <ac:chgData name="Stuart Andrews" userId="fe79af9a-8d06-4ba5-854d-245a1649f122" providerId="ADAL" clId="{72AAF9B8-E657-4973-A603-2A931180B21D}" dt="2021-05-20T13:33:40.601" v="4573" actId="478"/>
          <ac:spMkLst>
            <pc:docMk/>
            <pc:sldMk cId="819405876" sldId="440"/>
            <ac:spMk id="26" creationId="{538957D0-7DC3-446A-B6D4-24EF9AFC6506}"/>
          </ac:spMkLst>
        </pc:spChg>
        <pc:graphicFrameChg chg="add mod">
          <ac:chgData name="Stuart Andrews" userId="fe79af9a-8d06-4ba5-854d-245a1649f122" providerId="ADAL" clId="{72AAF9B8-E657-4973-A603-2A931180B21D}" dt="2021-05-25T09:27:03.344" v="4773" actId="1076"/>
          <ac:graphicFrameMkLst>
            <pc:docMk/>
            <pc:sldMk cId="819405876" sldId="440"/>
            <ac:graphicFrameMk id="17" creationId="{89B2E6AD-FC9B-4C6D-A44C-B8E50738DF95}"/>
          </ac:graphicFrameMkLst>
        </pc:graphicFrameChg>
        <pc:picChg chg="del">
          <ac:chgData name="Stuart Andrews" userId="fe79af9a-8d06-4ba5-854d-245a1649f122" providerId="ADAL" clId="{72AAF9B8-E657-4973-A603-2A931180B21D}" dt="2021-05-19T13:04:33.580" v="207" actId="478"/>
          <ac:picMkLst>
            <pc:docMk/>
            <pc:sldMk cId="819405876" sldId="440"/>
            <ac:picMk id="15" creationId="{4A949A91-5FCC-4995-8168-F62E7938C879}"/>
          </ac:picMkLst>
        </pc:picChg>
        <pc:picChg chg="del">
          <ac:chgData name="Stuart Andrews" userId="fe79af9a-8d06-4ba5-854d-245a1649f122" providerId="ADAL" clId="{72AAF9B8-E657-4973-A603-2A931180B21D}" dt="2021-05-19T13:04:32.923" v="206" actId="478"/>
          <ac:picMkLst>
            <pc:docMk/>
            <pc:sldMk cId="819405876" sldId="440"/>
            <ac:picMk id="2056" creationId="{2CA46948-F0EC-4E74-AE90-48D71CBFCDB8}"/>
          </ac:picMkLst>
        </pc:picChg>
        <pc:picChg chg="del">
          <ac:chgData name="Stuart Andrews" userId="fe79af9a-8d06-4ba5-854d-245a1649f122" providerId="ADAL" clId="{72AAF9B8-E657-4973-A603-2A931180B21D}" dt="2021-05-19T13:04:32.311" v="205" actId="478"/>
          <ac:picMkLst>
            <pc:docMk/>
            <pc:sldMk cId="819405876" sldId="440"/>
            <ac:picMk id="2060" creationId="{FD98CB4E-0753-4A40-8323-D1B1DDCF7F1E}"/>
          </ac:picMkLst>
        </pc:picChg>
        <pc:picChg chg="del">
          <ac:chgData name="Stuart Andrews" userId="fe79af9a-8d06-4ba5-854d-245a1649f122" providerId="ADAL" clId="{72AAF9B8-E657-4973-A603-2A931180B21D}" dt="2021-05-19T13:04:34.835" v="209" actId="478"/>
          <ac:picMkLst>
            <pc:docMk/>
            <pc:sldMk cId="819405876" sldId="440"/>
            <ac:picMk id="2062" creationId="{3EC2620B-256D-4CAB-BA96-F1C21597C946}"/>
          </ac:picMkLst>
        </pc:picChg>
        <pc:picChg chg="del">
          <ac:chgData name="Stuart Andrews" userId="fe79af9a-8d06-4ba5-854d-245a1649f122" providerId="ADAL" clId="{72AAF9B8-E657-4973-A603-2A931180B21D}" dt="2021-05-19T13:04:34.226" v="208" actId="478"/>
          <ac:picMkLst>
            <pc:docMk/>
            <pc:sldMk cId="819405876" sldId="440"/>
            <ac:picMk id="2066" creationId="{DABD388C-666B-423B-8092-3FAA73F716A2}"/>
          </ac:picMkLst>
        </pc:picChg>
        <pc:picChg chg="del">
          <ac:chgData name="Stuart Andrews" userId="fe79af9a-8d06-4ba5-854d-245a1649f122" providerId="ADAL" clId="{72AAF9B8-E657-4973-A603-2A931180B21D}" dt="2021-05-19T13:04:35.271" v="210" actId="478"/>
          <ac:picMkLst>
            <pc:docMk/>
            <pc:sldMk cId="819405876" sldId="440"/>
            <ac:picMk id="2070" creationId="{C1D7F446-4F13-4E1C-8023-23E8D2C66BD5}"/>
          </ac:picMkLst>
        </pc:picChg>
      </pc:sldChg>
      <pc:sldChg chg="addSp delSp modSp add mod delAnim modAnim modNotesTx">
        <pc:chgData name="Stuart Andrews" userId="fe79af9a-8d06-4ba5-854d-245a1649f122" providerId="ADAL" clId="{72AAF9B8-E657-4973-A603-2A931180B21D}" dt="2021-05-25T10:06:14.058" v="5481"/>
        <pc:sldMkLst>
          <pc:docMk/>
          <pc:sldMk cId="3338578786" sldId="441"/>
        </pc:sldMkLst>
        <pc:spChg chg="del">
          <ac:chgData name="Stuart Andrews" userId="fe79af9a-8d06-4ba5-854d-245a1649f122" providerId="ADAL" clId="{72AAF9B8-E657-4973-A603-2A931180B21D}" dt="2021-05-19T13:38:31.320" v="298" actId="478"/>
          <ac:spMkLst>
            <pc:docMk/>
            <pc:sldMk cId="3338578786" sldId="441"/>
            <ac:spMk id="8" creationId="{ECA9484A-B29F-4D28-A476-945A694C973E}"/>
          </ac:spMkLst>
        </pc:spChg>
        <pc:spChg chg="del">
          <ac:chgData name="Stuart Andrews" userId="fe79af9a-8d06-4ba5-854d-245a1649f122" providerId="ADAL" clId="{72AAF9B8-E657-4973-A603-2A931180B21D}" dt="2021-05-19T13:38:31.320" v="298" actId="478"/>
          <ac:spMkLst>
            <pc:docMk/>
            <pc:sldMk cId="3338578786" sldId="441"/>
            <ac:spMk id="9" creationId="{FBA1AA4B-AA36-4761-885F-CE446B8B75FB}"/>
          </ac:spMkLst>
        </pc:spChg>
        <pc:spChg chg="add mod">
          <ac:chgData name="Stuart Andrews" userId="fe79af9a-8d06-4ba5-854d-245a1649f122" providerId="ADAL" clId="{72AAF9B8-E657-4973-A603-2A931180B21D}" dt="2021-05-19T13:40:38.016" v="394" actId="1076"/>
          <ac:spMkLst>
            <pc:docMk/>
            <pc:sldMk cId="3338578786" sldId="441"/>
            <ac:spMk id="10" creationId="{A371F3FE-9126-4762-9208-0236C6775B92}"/>
          </ac:spMkLst>
        </pc:spChg>
        <pc:spChg chg="add mod">
          <ac:chgData name="Stuart Andrews" userId="fe79af9a-8d06-4ba5-854d-245a1649f122" providerId="ADAL" clId="{72AAF9B8-E657-4973-A603-2A931180B21D}" dt="2021-05-19T13:40:38.016" v="394" actId="1076"/>
          <ac:spMkLst>
            <pc:docMk/>
            <pc:sldMk cId="3338578786" sldId="441"/>
            <ac:spMk id="11" creationId="{F4F7D689-8D3D-4906-BFED-E3449F101F00}"/>
          </ac:spMkLst>
        </pc:spChg>
        <pc:spChg chg="add mod">
          <ac:chgData name="Stuart Andrews" userId="fe79af9a-8d06-4ba5-854d-245a1649f122" providerId="ADAL" clId="{72AAF9B8-E657-4973-A603-2A931180B21D}" dt="2021-05-19T13:40:38.016" v="394" actId="1076"/>
          <ac:spMkLst>
            <pc:docMk/>
            <pc:sldMk cId="3338578786" sldId="441"/>
            <ac:spMk id="12" creationId="{D09342B3-0452-4DB5-8668-750FF8DFFE34}"/>
          </ac:spMkLst>
        </pc:spChg>
        <pc:spChg chg="add mod">
          <ac:chgData name="Stuart Andrews" userId="fe79af9a-8d06-4ba5-854d-245a1649f122" providerId="ADAL" clId="{72AAF9B8-E657-4973-A603-2A931180B21D}" dt="2021-05-19T13:40:38.016" v="394" actId="1076"/>
          <ac:spMkLst>
            <pc:docMk/>
            <pc:sldMk cId="3338578786" sldId="441"/>
            <ac:spMk id="13" creationId="{F31684FD-A422-445A-81A6-4174AEC4EDF8}"/>
          </ac:spMkLst>
        </pc:spChg>
        <pc:spChg chg="add del mod">
          <ac:chgData name="Stuart Andrews" userId="fe79af9a-8d06-4ba5-854d-245a1649f122" providerId="ADAL" clId="{72AAF9B8-E657-4973-A603-2A931180B21D}" dt="2021-05-19T13:44:08.104" v="409" actId="478"/>
          <ac:spMkLst>
            <pc:docMk/>
            <pc:sldMk cId="3338578786" sldId="441"/>
            <ac:spMk id="14" creationId="{79E211A0-4F21-4E7F-A5C1-28F9C316FE7E}"/>
          </ac:spMkLst>
        </pc:spChg>
        <pc:spChg chg="add mod">
          <ac:chgData name="Stuart Andrews" userId="fe79af9a-8d06-4ba5-854d-245a1649f122" providerId="ADAL" clId="{72AAF9B8-E657-4973-A603-2A931180B21D}" dt="2021-05-19T15:30:05.505" v="2349" actId="14100"/>
          <ac:spMkLst>
            <pc:docMk/>
            <pc:sldMk cId="3338578786" sldId="441"/>
            <ac:spMk id="16" creationId="{C6B2D71E-4F9A-4683-A98D-5FA1DA2308BC}"/>
          </ac:spMkLst>
        </pc:spChg>
        <pc:spChg chg="del">
          <ac:chgData name="Stuart Andrews" userId="fe79af9a-8d06-4ba5-854d-245a1649f122" providerId="ADAL" clId="{72AAF9B8-E657-4973-A603-2A931180B21D}" dt="2021-05-19T13:38:31.320" v="298" actId="478"/>
          <ac:spMkLst>
            <pc:docMk/>
            <pc:sldMk cId="3338578786" sldId="441"/>
            <ac:spMk id="19" creationId="{F0A1D345-B5E9-4B91-B369-733395F8C6C9}"/>
          </ac:spMkLst>
        </pc:spChg>
        <pc:spChg chg="del">
          <ac:chgData name="Stuart Andrews" userId="fe79af9a-8d06-4ba5-854d-245a1649f122" providerId="ADAL" clId="{72AAF9B8-E657-4973-A603-2A931180B21D}" dt="2021-05-19T13:38:31.320" v="298" actId="478"/>
          <ac:spMkLst>
            <pc:docMk/>
            <pc:sldMk cId="3338578786" sldId="441"/>
            <ac:spMk id="20" creationId="{C3049B34-1540-4FF4-A8A8-48D96181CE47}"/>
          </ac:spMkLst>
        </pc:spChg>
        <pc:spChg chg="mod">
          <ac:chgData name="Stuart Andrews" userId="fe79af9a-8d06-4ba5-854d-245a1649f122" providerId="ADAL" clId="{72AAF9B8-E657-4973-A603-2A931180B21D}" dt="2021-05-20T13:33:29.590" v="4570" actId="20577"/>
          <ac:spMkLst>
            <pc:docMk/>
            <pc:sldMk cId="3338578786" sldId="441"/>
            <ac:spMk id="26" creationId="{538957D0-7DC3-446A-B6D4-24EF9AFC6506}"/>
          </ac:spMkLst>
        </pc:spChg>
        <pc:graphicFrameChg chg="add del mod">
          <ac:chgData name="Stuart Andrews" userId="fe79af9a-8d06-4ba5-854d-245a1649f122" providerId="ADAL" clId="{72AAF9B8-E657-4973-A603-2A931180B21D}" dt="2021-05-19T13:44:05.698" v="408" actId="478"/>
          <ac:graphicFrameMkLst>
            <pc:docMk/>
            <pc:sldMk cId="3338578786" sldId="441"/>
            <ac:graphicFrameMk id="15" creationId="{A4A0A67B-E7F1-4B74-9E59-FFBE7FBBC815}"/>
          </ac:graphicFrameMkLst>
        </pc:graphicFrameChg>
        <pc:graphicFrameChg chg="del">
          <ac:chgData name="Stuart Andrews" userId="fe79af9a-8d06-4ba5-854d-245a1649f122" providerId="ADAL" clId="{72AAF9B8-E657-4973-A603-2A931180B21D}" dt="2021-05-19T13:38:31.320" v="298" actId="478"/>
          <ac:graphicFrameMkLst>
            <pc:docMk/>
            <pc:sldMk cId="3338578786" sldId="441"/>
            <ac:graphicFrameMk id="17" creationId="{89B2E6AD-FC9B-4C6D-A44C-B8E50738DF95}"/>
          </ac:graphicFrameMkLst>
        </pc:graphicFrameChg>
      </pc:sldChg>
      <pc:sldChg chg="addSp delSp modSp add mod delAnim modNotesTx">
        <pc:chgData name="Stuart Andrews" userId="fe79af9a-8d06-4ba5-854d-245a1649f122" providerId="ADAL" clId="{72AAF9B8-E657-4973-A603-2A931180B21D}" dt="2021-05-25T10:06:26.711" v="5483"/>
        <pc:sldMkLst>
          <pc:docMk/>
          <pc:sldMk cId="2657329907" sldId="442"/>
        </pc:sldMkLst>
        <pc:spChg chg="del">
          <ac:chgData name="Stuart Andrews" userId="fe79af9a-8d06-4ba5-854d-245a1649f122" providerId="ADAL" clId="{72AAF9B8-E657-4973-A603-2A931180B21D}" dt="2021-05-19T13:44:15.125" v="411" actId="478"/>
          <ac:spMkLst>
            <pc:docMk/>
            <pc:sldMk cId="2657329907" sldId="442"/>
            <ac:spMk id="10" creationId="{A371F3FE-9126-4762-9208-0236C6775B92}"/>
          </ac:spMkLst>
        </pc:spChg>
        <pc:spChg chg="del">
          <ac:chgData name="Stuart Andrews" userId="fe79af9a-8d06-4ba5-854d-245a1649f122" providerId="ADAL" clId="{72AAF9B8-E657-4973-A603-2A931180B21D}" dt="2021-05-19T13:44:15.125" v="411" actId="478"/>
          <ac:spMkLst>
            <pc:docMk/>
            <pc:sldMk cId="2657329907" sldId="442"/>
            <ac:spMk id="11" creationId="{F4F7D689-8D3D-4906-BFED-E3449F101F00}"/>
          </ac:spMkLst>
        </pc:spChg>
        <pc:spChg chg="del">
          <ac:chgData name="Stuart Andrews" userId="fe79af9a-8d06-4ba5-854d-245a1649f122" providerId="ADAL" clId="{72AAF9B8-E657-4973-A603-2A931180B21D}" dt="2021-05-19T13:44:15.125" v="411" actId="478"/>
          <ac:spMkLst>
            <pc:docMk/>
            <pc:sldMk cId="2657329907" sldId="442"/>
            <ac:spMk id="12" creationId="{D09342B3-0452-4DB5-8668-750FF8DFFE34}"/>
          </ac:spMkLst>
        </pc:spChg>
        <pc:spChg chg="del">
          <ac:chgData name="Stuart Andrews" userId="fe79af9a-8d06-4ba5-854d-245a1649f122" providerId="ADAL" clId="{72AAF9B8-E657-4973-A603-2A931180B21D}" dt="2021-05-19T13:44:15.125" v="411" actId="478"/>
          <ac:spMkLst>
            <pc:docMk/>
            <pc:sldMk cId="2657329907" sldId="442"/>
            <ac:spMk id="13" creationId="{F31684FD-A422-445A-81A6-4174AEC4EDF8}"/>
          </ac:spMkLst>
        </pc:spChg>
        <pc:spChg chg="del">
          <ac:chgData name="Stuart Andrews" userId="fe79af9a-8d06-4ba5-854d-245a1649f122" providerId="ADAL" clId="{72AAF9B8-E657-4973-A603-2A931180B21D}" dt="2021-05-19T13:44:18.191" v="412" actId="478"/>
          <ac:spMkLst>
            <pc:docMk/>
            <pc:sldMk cId="2657329907" sldId="442"/>
            <ac:spMk id="14" creationId="{79E211A0-4F21-4E7F-A5C1-28F9C316FE7E}"/>
          </ac:spMkLst>
        </pc:spChg>
        <pc:spChg chg="add mod">
          <ac:chgData name="Stuart Andrews" userId="fe79af9a-8d06-4ba5-854d-245a1649f122" providerId="ADAL" clId="{72AAF9B8-E657-4973-A603-2A931180B21D}" dt="2021-05-19T14:24:41.626" v="936"/>
          <ac:spMkLst>
            <pc:docMk/>
            <pc:sldMk cId="2657329907" sldId="442"/>
            <ac:spMk id="16" creationId="{E90AF656-E2C8-4A11-9579-6F67DE013382}"/>
          </ac:spMkLst>
        </pc:spChg>
        <pc:spChg chg="add mod">
          <ac:chgData name="Stuart Andrews" userId="fe79af9a-8d06-4ba5-854d-245a1649f122" providerId="ADAL" clId="{72AAF9B8-E657-4973-A603-2A931180B21D}" dt="2021-05-20T13:33:36.267" v="4572"/>
          <ac:spMkLst>
            <pc:docMk/>
            <pc:sldMk cId="2657329907" sldId="442"/>
            <ac:spMk id="17" creationId="{B3D3ABA8-033D-488B-95BB-DE1FC12CEA92}"/>
          </ac:spMkLst>
        </pc:spChg>
        <pc:spChg chg="del mod">
          <ac:chgData name="Stuart Andrews" userId="fe79af9a-8d06-4ba5-854d-245a1649f122" providerId="ADAL" clId="{72AAF9B8-E657-4973-A603-2A931180B21D}" dt="2021-05-20T13:33:35.935" v="4571" actId="478"/>
          <ac:spMkLst>
            <pc:docMk/>
            <pc:sldMk cId="2657329907" sldId="442"/>
            <ac:spMk id="26" creationId="{538957D0-7DC3-446A-B6D4-24EF9AFC6506}"/>
          </ac:spMkLst>
        </pc:spChg>
        <pc:graphicFrameChg chg="mod">
          <ac:chgData name="Stuart Andrews" userId="fe79af9a-8d06-4ba5-854d-245a1649f122" providerId="ADAL" clId="{72AAF9B8-E657-4973-A603-2A931180B21D}" dt="2021-05-19T13:44:25.859" v="414" actId="1076"/>
          <ac:graphicFrameMkLst>
            <pc:docMk/>
            <pc:sldMk cId="2657329907" sldId="442"/>
            <ac:graphicFrameMk id="15" creationId="{A4A0A67B-E7F1-4B74-9E59-FFBE7FBBC815}"/>
          </ac:graphicFrameMkLst>
        </pc:graphicFrameChg>
      </pc:sldChg>
      <pc:sldChg chg="addSp delSp modSp add mod modAnim">
        <pc:chgData name="Stuart Andrews" userId="fe79af9a-8d06-4ba5-854d-245a1649f122" providerId="ADAL" clId="{72AAF9B8-E657-4973-A603-2A931180B21D}" dt="2021-05-20T13:33:48.788" v="4576"/>
        <pc:sldMkLst>
          <pc:docMk/>
          <pc:sldMk cId="246551161" sldId="443"/>
        </pc:sldMkLst>
        <pc:spChg chg="del">
          <ac:chgData name="Stuart Andrews" userId="fe79af9a-8d06-4ba5-854d-245a1649f122" providerId="ADAL" clId="{72AAF9B8-E657-4973-A603-2A931180B21D}" dt="2021-05-19T13:45:26.502" v="418" actId="478"/>
          <ac:spMkLst>
            <pc:docMk/>
            <pc:sldMk cId="246551161" sldId="443"/>
            <ac:spMk id="8" creationId="{ECA9484A-B29F-4D28-A476-945A694C973E}"/>
          </ac:spMkLst>
        </pc:spChg>
        <pc:spChg chg="del">
          <ac:chgData name="Stuart Andrews" userId="fe79af9a-8d06-4ba5-854d-245a1649f122" providerId="ADAL" clId="{72AAF9B8-E657-4973-A603-2A931180B21D}" dt="2021-05-19T13:45:26.502" v="418" actId="478"/>
          <ac:spMkLst>
            <pc:docMk/>
            <pc:sldMk cId="246551161" sldId="443"/>
            <ac:spMk id="9" creationId="{FBA1AA4B-AA36-4761-885F-CE446B8B75FB}"/>
          </ac:spMkLst>
        </pc:spChg>
        <pc:spChg chg="add mod">
          <ac:chgData name="Stuart Andrews" userId="fe79af9a-8d06-4ba5-854d-245a1649f122" providerId="ADAL" clId="{72AAF9B8-E657-4973-A603-2A931180B21D}" dt="2021-05-19T13:51:22.151" v="663" actId="207"/>
          <ac:spMkLst>
            <pc:docMk/>
            <pc:sldMk cId="246551161" sldId="443"/>
            <ac:spMk id="13" creationId="{FD11528B-B451-4D01-9E1B-5495CACAA834}"/>
          </ac:spMkLst>
        </pc:spChg>
        <pc:spChg chg="add mod">
          <ac:chgData name="Stuart Andrews" userId="fe79af9a-8d06-4ba5-854d-245a1649f122" providerId="ADAL" clId="{72AAF9B8-E657-4973-A603-2A931180B21D}" dt="2021-05-19T15:30:29.853" v="2354" actId="404"/>
          <ac:spMkLst>
            <pc:docMk/>
            <pc:sldMk cId="246551161" sldId="443"/>
            <ac:spMk id="14" creationId="{9427FC90-B788-424C-B505-30726105E909}"/>
          </ac:spMkLst>
        </pc:spChg>
        <pc:spChg chg="add mod">
          <ac:chgData name="Stuart Andrews" userId="fe79af9a-8d06-4ba5-854d-245a1649f122" providerId="ADAL" clId="{72AAF9B8-E657-4973-A603-2A931180B21D}" dt="2021-05-19T13:51:22.151" v="663" actId="207"/>
          <ac:spMkLst>
            <pc:docMk/>
            <pc:sldMk cId="246551161" sldId="443"/>
            <ac:spMk id="15" creationId="{6CC9D40B-4B1E-4F4A-BF3D-F5FCA19400AE}"/>
          </ac:spMkLst>
        </pc:spChg>
        <pc:spChg chg="add mod">
          <ac:chgData name="Stuart Andrews" userId="fe79af9a-8d06-4ba5-854d-245a1649f122" providerId="ADAL" clId="{72AAF9B8-E657-4973-A603-2A931180B21D}" dt="2021-05-19T13:51:22.151" v="663" actId="207"/>
          <ac:spMkLst>
            <pc:docMk/>
            <pc:sldMk cId="246551161" sldId="443"/>
            <ac:spMk id="16" creationId="{1DAF7A90-6174-404E-A3C1-C01A8E4E2337}"/>
          </ac:spMkLst>
        </pc:spChg>
        <pc:spChg chg="add mod">
          <ac:chgData name="Stuart Andrews" userId="fe79af9a-8d06-4ba5-854d-245a1649f122" providerId="ADAL" clId="{72AAF9B8-E657-4973-A603-2A931180B21D}" dt="2021-05-19T14:01:50.910" v="772" actId="20577"/>
          <ac:spMkLst>
            <pc:docMk/>
            <pc:sldMk cId="246551161" sldId="443"/>
            <ac:spMk id="18" creationId="{039753FC-9B20-46FC-9E18-4444FEEFADDA}"/>
          </ac:spMkLst>
        </pc:spChg>
        <pc:spChg chg="del">
          <ac:chgData name="Stuart Andrews" userId="fe79af9a-8d06-4ba5-854d-245a1649f122" providerId="ADAL" clId="{72AAF9B8-E657-4973-A603-2A931180B21D}" dt="2021-05-19T13:45:26.502" v="418" actId="478"/>
          <ac:spMkLst>
            <pc:docMk/>
            <pc:sldMk cId="246551161" sldId="443"/>
            <ac:spMk id="19" creationId="{F0A1D345-B5E9-4B91-B369-733395F8C6C9}"/>
          </ac:spMkLst>
        </pc:spChg>
        <pc:spChg chg="del">
          <ac:chgData name="Stuart Andrews" userId="fe79af9a-8d06-4ba5-854d-245a1649f122" providerId="ADAL" clId="{72AAF9B8-E657-4973-A603-2A931180B21D}" dt="2021-05-19T13:45:26.502" v="418" actId="478"/>
          <ac:spMkLst>
            <pc:docMk/>
            <pc:sldMk cId="246551161" sldId="443"/>
            <ac:spMk id="20" creationId="{C3049B34-1540-4FF4-A8A8-48D96181CE47}"/>
          </ac:spMkLst>
        </pc:spChg>
        <pc:spChg chg="add mod">
          <ac:chgData name="Stuart Andrews" userId="fe79af9a-8d06-4ba5-854d-245a1649f122" providerId="ADAL" clId="{72AAF9B8-E657-4973-A603-2A931180B21D}" dt="2021-05-19T13:51:22.151" v="663" actId="207"/>
          <ac:spMkLst>
            <pc:docMk/>
            <pc:sldMk cId="246551161" sldId="443"/>
            <ac:spMk id="21" creationId="{BF627BF5-FA79-4CDF-8C7D-698E129AE42E}"/>
          </ac:spMkLst>
        </pc:spChg>
        <pc:spChg chg="add mod">
          <ac:chgData name="Stuart Andrews" userId="fe79af9a-8d06-4ba5-854d-245a1649f122" providerId="ADAL" clId="{72AAF9B8-E657-4973-A603-2A931180B21D}" dt="2021-05-19T13:51:22.151" v="663" actId="207"/>
          <ac:spMkLst>
            <pc:docMk/>
            <pc:sldMk cId="246551161" sldId="443"/>
            <ac:spMk id="22" creationId="{7508D352-A666-4974-8D8F-9AE23DA985BE}"/>
          </ac:spMkLst>
        </pc:spChg>
        <pc:spChg chg="add mod">
          <ac:chgData name="Stuart Andrews" userId="fe79af9a-8d06-4ba5-854d-245a1649f122" providerId="ADAL" clId="{72AAF9B8-E657-4973-A603-2A931180B21D}" dt="2021-05-20T13:33:48.788" v="4576"/>
          <ac:spMkLst>
            <pc:docMk/>
            <pc:sldMk cId="246551161" sldId="443"/>
            <ac:spMk id="23" creationId="{7C49A911-5424-43D7-8527-E17C20B68EFC}"/>
          </ac:spMkLst>
        </pc:spChg>
        <pc:spChg chg="del mod">
          <ac:chgData name="Stuart Andrews" userId="fe79af9a-8d06-4ba5-854d-245a1649f122" providerId="ADAL" clId="{72AAF9B8-E657-4973-A603-2A931180B21D}" dt="2021-05-20T13:33:48.456" v="4575" actId="478"/>
          <ac:spMkLst>
            <pc:docMk/>
            <pc:sldMk cId="246551161" sldId="443"/>
            <ac:spMk id="26" creationId="{538957D0-7DC3-446A-B6D4-24EF9AFC6506}"/>
          </ac:spMkLst>
        </pc:spChg>
        <pc:grpChg chg="add mod">
          <ac:chgData name="Stuart Andrews" userId="fe79af9a-8d06-4ba5-854d-245a1649f122" providerId="ADAL" clId="{72AAF9B8-E657-4973-A603-2A931180B21D}" dt="2021-05-19T15:30:40.480" v="2355" actId="1076"/>
          <ac:grpSpMkLst>
            <pc:docMk/>
            <pc:sldMk cId="246551161" sldId="443"/>
            <ac:grpSpMk id="10" creationId="{7F0C3817-47D5-4847-8836-979AB461160A}"/>
          </ac:grpSpMkLst>
        </pc:grpChg>
        <pc:graphicFrameChg chg="del">
          <ac:chgData name="Stuart Andrews" userId="fe79af9a-8d06-4ba5-854d-245a1649f122" providerId="ADAL" clId="{72AAF9B8-E657-4973-A603-2A931180B21D}" dt="2021-05-19T13:45:26.502" v="418" actId="478"/>
          <ac:graphicFrameMkLst>
            <pc:docMk/>
            <pc:sldMk cId="246551161" sldId="443"/>
            <ac:graphicFrameMk id="17" creationId="{89B2E6AD-FC9B-4C6D-A44C-B8E50738DF95}"/>
          </ac:graphicFrameMkLst>
        </pc:graphicFrameChg>
        <pc:picChg chg="mod">
          <ac:chgData name="Stuart Andrews" userId="fe79af9a-8d06-4ba5-854d-245a1649f122" providerId="ADAL" clId="{72AAF9B8-E657-4973-A603-2A931180B21D}" dt="2021-05-19T13:45:27.445" v="419"/>
          <ac:picMkLst>
            <pc:docMk/>
            <pc:sldMk cId="246551161" sldId="443"/>
            <ac:picMk id="11" creationId="{7E21DE95-120B-48CA-AE28-F88398E6A3D6}"/>
          </ac:picMkLst>
        </pc:picChg>
        <pc:picChg chg="mod">
          <ac:chgData name="Stuart Andrews" userId="fe79af9a-8d06-4ba5-854d-245a1649f122" providerId="ADAL" clId="{72AAF9B8-E657-4973-A603-2A931180B21D}" dt="2021-05-19T13:45:27.445" v="419"/>
          <ac:picMkLst>
            <pc:docMk/>
            <pc:sldMk cId="246551161" sldId="443"/>
            <ac:picMk id="12" creationId="{E89A9277-C91E-417F-8283-99F61F9C98A8}"/>
          </ac:picMkLst>
        </pc:picChg>
      </pc:sldChg>
      <pc:sldChg chg="addSp delSp modSp add mod ord modAnim modNotesTx">
        <pc:chgData name="Stuart Andrews" userId="fe79af9a-8d06-4ba5-854d-245a1649f122" providerId="ADAL" clId="{72AAF9B8-E657-4973-A603-2A931180B21D}" dt="2021-05-25T10:06:02.301" v="5480"/>
        <pc:sldMkLst>
          <pc:docMk/>
          <pc:sldMk cId="1218660907" sldId="444"/>
        </pc:sldMkLst>
        <pc:spChg chg="del">
          <ac:chgData name="Stuart Andrews" userId="fe79af9a-8d06-4ba5-854d-245a1649f122" providerId="ADAL" clId="{72AAF9B8-E657-4973-A603-2A931180B21D}" dt="2021-05-19T14:02:31.984" v="775" actId="478"/>
          <ac:spMkLst>
            <pc:docMk/>
            <pc:sldMk cId="1218660907" sldId="444"/>
            <ac:spMk id="8" creationId="{ECA9484A-B29F-4D28-A476-945A694C973E}"/>
          </ac:spMkLst>
        </pc:spChg>
        <pc:spChg chg="del">
          <ac:chgData name="Stuart Andrews" userId="fe79af9a-8d06-4ba5-854d-245a1649f122" providerId="ADAL" clId="{72AAF9B8-E657-4973-A603-2A931180B21D}" dt="2021-05-19T14:02:30.659" v="774" actId="478"/>
          <ac:spMkLst>
            <pc:docMk/>
            <pc:sldMk cId="1218660907" sldId="444"/>
            <ac:spMk id="9" creationId="{FBA1AA4B-AA36-4761-885F-CE446B8B75FB}"/>
          </ac:spMkLst>
        </pc:spChg>
        <pc:spChg chg="add mod">
          <ac:chgData name="Stuart Andrews" userId="fe79af9a-8d06-4ba5-854d-245a1649f122" providerId="ADAL" clId="{72AAF9B8-E657-4973-A603-2A931180B21D}" dt="2021-05-19T15:29:03.127" v="2335" actId="1076"/>
          <ac:spMkLst>
            <pc:docMk/>
            <pc:sldMk cId="1218660907" sldId="444"/>
            <ac:spMk id="10" creationId="{247CE874-8396-4E03-A273-40D5C627BD57}"/>
          </ac:spMkLst>
        </pc:spChg>
        <pc:spChg chg="del">
          <ac:chgData name="Stuart Andrews" userId="fe79af9a-8d06-4ba5-854d-245a1649f122" providerId="ADAL" clId="{72AAF9B8-E657-4973-A603-2A931180B21D}" dt="2021-05-19T14:02:36.728" v="778" actId="478"/>
          <ac:spMkLst>
            <pc:docMk/>
            <pc:sldMk cId="1218660907" sldId="444"/>
            <ac:spMk id="19" creationId="{F0A1D345-B5E9-4B91-B369-733395F8C6C9}"/>
          </ac:spMkLst>
        </pc:spChg>
        <pc:spChg chg="del">
          <ac:chgData name="Stuart Andrews" userId="fe79af9a-8d06-4ba5-854d-245a1649f122" providerId="ADAL" clId="{72AAF9B8-E657-4973-A603-2A931180B21D}" dt="2021-05-19T14:02:34.332" v="777" actId="478"/>
          <ac:spMkLst>
            <pc:docMk/>
            <pc:sldMk cId="1218660907" sldId="444"/>
            <ac:spMk id="20" creationId="{C3049B34-1540-4FF4-A8A8-48D96181CE47}"/>
          </ac:spMkLst>
        </pc:spChg>
        <pc:spChg chg="mod">
          <ac:chgData name="Stuart Andrews" userId="fe79af9a-8d06-4ba5-854d-245a1649f122" providerId="ADAL" clId="{72AAF9B8-E657-4973-A603-2A931180B21D}" dt="2021-05-20T13:33:24.465" v="4566" actId="20577"/>
          <ac:spMkLst>
            <pc:docMk/>
            <pc:sldMk cId="1218660907" sldId="444"/>
            <ac:spMk id="26" creationId="{538957D0-7DC3-446A-B6D4-24EF9AFC6506}"/>
          </ac:spMkLst>
        </pc:spChg>
        <pc:graphicFrameChg chg="del">
          <ac:chgData name="Stuart Andrews" userId="fe79af9a-8d06-4ba5-854d-245a1649f122" providerId="ADAL" clId="{72AAF9B8-E657-4973-A603-2A931180B21D}" dt="2021-05-19T14:02:33.317" v="776" actId="478"/>
          <ac:graphicFrameMkLst>
            <pc:docMk/>
            <pc:sldMk cId="1218660907" sldId="444"/>
            <ac:graphicFrameMk id="17" creationId="{89B2E6AD-FC9B-4C6D-A44C-B8E50738DF95}"/>
          </ac:graphicFrameMkLst>
        </pc:graphicFrameChg>
      </pc:sldChg>
      <pc:sldChg chg="addSp modSp add mod ord modAnim">
        <pc:chgData name="Stuart Andrews" userId="fe79af9a-8d06-4ba5-854d-245a1649f122" providerId="ADAL" clId="{72AAF9B8-E657-4973-A603-2A931180B21D}" dt="2021-05-20T13:00:08.051" v="3924" actId="1076"/>
        <pc:sldMkLst>
          <pc:docMk/>
          <pc:sldMk cId="1944253121" sldId="445"/>
        </pc:sldMkLst>
        <pc:spChg chg="mod">
          <ac:chgData name="Stuart Andrews" userId="fe79af9a-8d06-4ba5-854d-245a1649f122" providerId="ADAL" clId="{72AAF9B8-E657-4973-A603-2A931180B21D}" dt="2021-05-19T14:54:47.498" v="1568" actId="1076"/>
          <ac:spMkLst>
            <pc:docMk/>
            <pc:sldMk cId="1944253121" sldId="445"/>
            <ac:spMk id="5" creationId="{2ADE4F7F-0E87-490B-A73D-05F61120E9B3}"/>
          </ac:spMkLst>
        </pc:spChg>
        <pc:spChg chg="mod">
          <ac:chgData name="Stuart Andrews" userId="fe79af9a-8d06-4ba5-854d-245a1649f122" providerId="ADAL" clId="{72AAF9B8-E657-4973-A603-2A931180B21D}" dt="2021-05-19T16:34:17.077" v="3161"/>
          <ac:spMkLst>
            <pc:docMk/>
            <pc:sldMk cId="1944253121" sldId="445"/>
            <ac:spMk id="6" creationId="{B9BA22DB-B0DE-4D2C-A938-FA9F4B5880FA}"/>
          </ac:spMkLst>
        </pc:spChg>
        <pc:spChg chg="add mod">
          <ac:chgData name="Stuart Andrews" userId="fe79af9a-8d06-4ba5-854d-245a1649f122" providerId="ADAL" clId="{72AAF9B8-E657-4973-A603-2A931180B21D}" dt="2021-05-20T13:00:08.051" v="3924" actId="1076"/>
          <ac:spMkLst>
            <pc:docMk/>
            <pc:sldMk cId="1944253121" sldId="445"/>
            <ac:spMk id="8" creationId="{75B6BF03-27C3-47A0-93B4-315D23605227}"/>
          </ac:spMkLst>
        </pc:spChg>
      </pc:sldChg>
      <pc:sldChg chg="addSp delSp modSp add mod ord delAnim modAnim">
        <pc:chgData name="Stuart Andrews" userId="fe79af9a-8d06-4ba5-854d-245a1649f122" providerId="ADAL" clId="{72AAF9B8-E657-4973-A603-2A931180B21D}" dt="2021-05-19T16:34:24.977" v="3162"/>
        <pc:sldMkLst>
          <pc:docMk/>
          <pc:sldMk cId="2767982897" sldId="446"/>
        </pc:sldMkLst>
        <pc:spChg chg="add del mod">
          <ac:chgData name="Stuart Andrews" userId="fe79af9a-8d06-4ba5-854d-245a1649f122" providerId="ADAL" clId="{72AAF9B8-E657-4973-A603-2A931180B21D}" dt="2021-05-19T15:04:08.041" v="1718" actId="478"/>
          <ac:spMkLst>
            <pc:docMk/>
            <pc:sldMk cId="2767982897" sldId="446"/>
            <ac:spMk id="5" creationId="{A3EA135A-EB39-4880-BC7C-DF178503D70C}"/>
          </ac:spMkLst>
        </pc:spChg>
        <pc:spChg chg="add mod">
          <ac:chgData name="Stuart Andrews" userId="fe79af9a-8d06-4ba5-854d-245a1649f122" providerId="ADAL" clId="{72AAF9B8-E657-4973-A603-2A931180B21D}" dt="2021-05-19T15:28:38.717" v="2331" actId="20577"/>
          <ac:spMkLst>
            <pc:docMk/>
            <pc:sldMk cId="2767982897" sldId="446"/>
            <ac:spMk id="6" creationId="{C4656E7D-07AD-4E78-BA2E-6D987618D81E}"/>
          </ac:spMkLst>
        </pc:spChg>
        <pc:spChg chg="add mod">
          <ac:chgData name="Stuart Andrews" userId="fe79af9a-8d06-4ba5-854d-245a1649f122" providerId="ADAL" clId="{72AAF9B8-E657-4973-A603-2A931180B21D}" dt="2021-05-19T15:28:28.901" v="2294" actId="1076"/>
          <ac:spMkLst>
            <pc:docMk/>
            <pc:sldMk cId="2767982897" sldId="446"/>
            <ac:spMk id="7" creationId="{E3B85ACB-EC81-432E-BC56-DF73EA5DCE73}"/>
          </ac:spMkLst>
        </pc:spChg>
        <pc:spChg chg="add mod">
          <ac:chgData name="Stuart Andrews" userId="fe79af9a-8d06-4ba5-854d-245a1649f122" providerId="ADAL" clId="{72AAF9B8-E657-4973-A603-2A931180B21D}" dt="2021-05-19T15:28:28.901" v="2294" actId="1076"/>
          <ac:spMkLst>
            <pc:docMk/>
            <pc:sldMk cId="2767982897" sldId="446"/>
            <ac:spMk id="8" creationId="{9DD1CA33-AEEC-4ADA-9E82-7EE55746602D}"/>
          </ac:spMkLst>
        </pc:spChg>
        <pc:spChg chg="add mod">
          <ac:chgData name="Stuart Andrews" userId="fe79af9a-8d06-4ba5-854d-245a1649f122" providerId="ADAL" clId="{72AAF9B8-E657-4973-A603-2A931180B21D}" dt="2021-05-19T15:28:28.901" v="2294" actId="1076"/>
          <ac:spMkLst>
            <pc:docMk/>
            <pc:sldMk cId="2767982897" sldId="446"/>
            <ac:spMk id="9" creationId="{F48AC23F-8AE1-4B6C-960B-CA7AA264C4A1}"/>
          </ac:spMkLst>
        </pc:spChg>
        <pc:spChg chg="mod">
          <ac:chgData name="Stuart Andrews" userId="fe79af9a-8d06-4ba5-854d-245a1649f122" providerId="ADAL" clId="{72AAF9B8-E657-4973-A603-2A931180B21D}" dt="2021-05-19T16:34:24.977" v="3162"/>
          <ac:spMkLst>
            <pc:docMk/>
            <pc:sldMk cId="2767982897" sldId="446"/>
            <ac:spMk id="32" creationId="{A6EA4C6B-83D5-4F95-BE5B-7873254AD9AF}"/>
          </ac:spMkLst>
        </pc:spChg>
        <pc:graphicFrameChg chg="del">
          <ac:chgData name="Stuart Andrews" userId="fe79af9a-8d06-4ba5-854d-245a1649f122" providerId="ADAL" clId="{72AAF9B8-E657-4973-A603-2A931180B21D}" dt="2021-05-19T15:04:03.685" v="1716" actId="478"/>
          <ac:graphicFrameMkLst>
            <pc:docMk/>
            <pc:sldMk cId="2767982897" sldId="446"/>
            <ac:graphicFrameMk id="30" creationId="{C063F52F-8CA2-4102-A180-1A8D62FB0EC1}"/>
          </ac:graphicFrameMkLst>
        </pc:graphicFrameChg>
      </pc:sldChg>
      <pc:sldChg chg="delSp modSp add mod modAnim">
        <pc:chgData name="Stuart Andrews" userId="fe79af9a-8d06-4ba5-854d-245a1649f122" providerId="ADAL" clId="{72AAF9B8-E657-4973-A603-2A931180B21D}" dt="2021-05-20T13:01:34.757" v="3929" actId="20577"/>
        <pc:sldMkLst>
          <pc:docMk/>
          <pc:sldMk cId="539375156" sldId="447"/>
        </pc:sldMkLst>
        <pc:spChg chg="mod">
          <ac:chgData name="Stuart Andrews" userId="fe79af9a-8d06-4ba5-854d-245a1649f122" providerId="ADAL" clId="{72AAF9B8-E657-4973-A603-2A931180B21D}" dt="2021-05-19T15:22:19.413" v="2263" actId="20577"/>
          <ac:spMkLst>
            <pc:docMk/>
            <pc:sldMk cId="539375156" sldId="447"/>
            <ac:spMk id="18" creationId="{C2681272-9320-4CDE-9896-C9FDECAA0756}"/>
          </ac:spMkLst>
        </pc:spChg>
        <pc:spChg chg="mod">
          <ac:chgData name="Stuart Andrews" userId="fe79af9a-8d06-4ba5-854d-245a1649f122" providerId="ADAL" clId="{72AAF9B8-E657-4973-A603-2A931180B21D}" dt="2021-05-19T15:22:25.634" v="2280" actId="20577"/>
          <ac:spMkLst>
            <pc:docMk/>
            <pc:sldMk cId="539375156" sldId="447"/>
            <ac:spMk id="19" creationId="{59664422-04D1-4619-98E0-E20094D35829}"/>
          </ac:spMkLst>
        </pc:spChg>
        <pc:spChg chg="mod">
          <ac:chgData name="Stuart Andrews" userId="fe79af9a-8d06-4ba5-854d-245a1649f122" providerId="ADAL" clId="{72AAF9B8-E657-4973-A603-2A931180B21D}" dt="2021-05-19T15:22:30.126" v="2291" actId="20577"/>
          <ac:spMkLst>
            <pc:docMk/>
            <pc:sldMk cId="539375156" sldId="447"/>
            <ac:spMk id="20" creationId="{FAEF94BC-EBB8-4A54-8536-D78B7352467F}"/>
          </ac:spMkLst>
        </pc:spChg>
        <pc:spChg chg="mod">
          <ac:chgData name="Stuart Andrews" userId="fe79af9a-8d06-4ba5-854d-245a1649f122" providerId="ADAL" clId="{72AAF9B8-E657-4973-A603-2A931180B21D}" dt="2021-05-20T13:01:34.757" v="3929" actId="20577"/>
          <ac:spMkLst>
            <pc:docMk/>
            <pc:sldMk cId="539375156" sldId="447"/>
            <ac:spMk id="21" creationId="{20068A91-CB92-4555-8066-28DF4B92DD68}"/>
          </ac:spMkLst>
        </pc:spChg>
        <pc:spChg chg="mod">
          <ac:chgData name="Stuart Andrews" userId="fe79af9a-8d06-4ba5-854d-245a1649f122" providerId="ADAL" clId="{72AAF9B8-E657-4973-A603-2A931180B21D}" dt="2021-05-19T15:44:48.852" v="2655" actId="1076"/>
          <ac:spMkLst>
            <pc:docMk/>
            <pc:sldMk cId="539375156" sldId="447"/>
            <ac:spMk id="23" creationId="{77E177E0-769E-48A7-B579-CFB6D2964E48}"/>
          </ac:spMkLst>
        </pc:spChg>
        <pc:spChg chg="del">
          <ac:chgData name="Stuart Andrews" userId="fe79af9a-8d06-4ba5-854d-245a1649f122" providerId="ADAL" clId="{72AAF9B8-E657-4973-A603-2A931180B21D}" dt="2021-05-19T15:53:51.978" v="2815" actId="478"/>
          <ac:spMkLst>
            <pc:docMk/>
            <pc:sldMk cId="539375156" sldId="447"/>
            <ac:spMk id="24" creationId="{42AE592B-799D-469D-9B84-0AB505EFEE76}"/>
          </ac:spMkLst>
        </pc:spChg>
      </pc:sldChg>
      <pc:sldChg chg="new del">
        <pc:chgData name="Stuart Andrews" userId="fe79af9a-8d06-4ba5-854d-245a1649f122" providerId="ADAL" clId="{72AAF9B8-E657-4973-A603-2A931180B21D}" dt="2021-05-19T15:31:06.502" v="2358" actId="2696"/>
        <pc:sldMkLst>
          <pc:docMk/>
          <pc:sldMk cId="3788763191" sldId="448"/>
        </pc:sldMkLst>
      </pc:sldChg>
      <pc:sldChg chg="addSp delSp modSp add mod ord delAnim modAnim">
        <pc:chgData name="Stuart Andrews" userId="fe79af9a-8d06-4ba5-854d-245a1649f122" providerId="ADAL" clId="{72AAF9B8-E657-4973-A603-2A931180B21D}" dt="2021-05-25T09:45:25.582" v="5029" actId="1076"/>
        <pc:sldMkLst>
          <pc:docMk/>
          <pc:sldMk cId="2685959553" sldId="449"/>
        </pc:sldMkLst>
        <pc:spChg chg="add del mod">
          <ac:chgData name="Stuart Andrews" userId="fe79af9a-8d06-4ba5-854d-245a1649f122" providerId="ADAL" clId="{72AAF9B8-E657-4973-A603-2A931180B21D}" dt="2021-05-19T15:56:02.495" v="2822" actId="478"/>
          <ac:spMkLst>
            <pc:docMk/>
            <pc:sldMk cId="2685959553" sldId="449"/>
            <ac:spMk id="2" creationId="{B5D918B9-87DF-42DC-A2DE-20C5B01615A4}"/>
          </ac:spMkLst>
        </pc:spChg>
        <pc:spChg chg="add del mod">
          <ac:chgData name="Stuart Andrews" userId="fe79af9a-8d06-4ba5-854d-245a1649f122" providerId="ADAL" clId="{72AAF9B8-E657-4973-A603-2A931180B21D}" dt="2021-05-25T09:44:32.435" v="5020" actId="478"/>
          <ac:spMkLst>
            <pc:docMk/>
            <pc:sldMk cId="2685959553" sldId="449"/>
            <ac:spMk id="3" creationId="{C6D8E866-9C99-45E8-8A32-85735EDA13BA}"/>
          </ac:spMkLst>
        </pc:spChg>
        <pc:spChg chg="add del mod">
          <ac:chgData name="Stuart Andrews" userId="fe79af9a-8d06-4ba5-854d-245a1649f122" providerId="ADAL" clId="{72AAF9B8-E657-4973-A603-2A931180B21D}" dt="2021-05-19T16:09:16.159" v="2962" actId="478"/>
          <ac:spMkLst>
            <pc:docMk/>
            <pc:sldMk cId="2685959553" sldId="449"/>
            <ac:spMk id="4" creationId="{D5EB5DD4-3805-405A-8455-3C6D3ADFC4A3}"/>
          </ac:spMkLst>
        </pc:spChg>
        <pc:spChg chg="add del mod">
          <ac:chgData name="Stuart Andrews" userId="fe79af9a-8d06-4ba5-854d-245a1649f122" providerId="ADAL" clId="{72AAF9B8-E657-4973-A603-2A931180B21D}" dt="2021-05-19T16:09:12.386" v="2960" actId="478"/>
          <ac:spMkLst>
            <pc:docMk/>
            <pc:sldMk cId="2685959553" sldId="449"/>
            <ac:spMk id="5" creationId="{AE7FCAEB-A0F0-447B-855B-4DF04F8834D5}"/>
          </ac:spMkLst>
        </pc:spChg>
        <pc:spChg chg="add del">
          <ac:chgData name="Stuart Andrews" userId="fe79af9a-8d06-4ba5-854d-245a1649f122" providerId="ADAL" clId="{72AAF9B8-E657-4973-A603-2A931180B21D}" dt="2021-05-25T09:36:15.721" v="4896" actId="478"/>
          <ac:spMkLst>
            <pc:docMk/>
            <pc:sldMk cId="2685959553" sldId="449"/>
            <ac:spMk id="7" creationId="{6102DEFE-158D-4695-AE3E-41DE6D0B1898}"/>
          </ac:spMkLst>
        </pc:spChg>
        <pc:spChg chg="add mod">
          <ac:chgData name="Stuart Andrews" userId="fe79af9a-8d06-4ba5-854d-245a1649f122" providerId="ADAL" clId="{72AAF9B8-E657-4973-A603-2A931180B21D}" dt="2021-05-25T09:45:25.582" v="5029" actId="1076"/>
          <ac:spMkLst>
            <pc:docMk/>
            <pc:sldMk cId="2685959553" sldId="449"/>
            <ac:spMk id="9" creationId="{D03E1A09-EC64-4917-8D0F-D07DCB3ABD17}"/>
          </ac:spMkLst>
        </pc:spChg>
        <pc:spChg chg="add mod ord">
          <ac:chgData name="Stuart Andrews" userId="fe79af9a-8d06-4ba5-854d-245a1649f122" providerId="ADAL" clId="{72AAF9B8-E657-4973-A603-2A931180B21D}" dt="2021-05-25T09:45:25.582" v="5029" actId="1076"/>
          <ac:spMkLst>
            <pc:docMk/>
            <pc:sldMk cId="2685959553" sldId="449"/>
            <ac:spMk id="17" creationId="{DA4C561E-1DF7-4707-86D1-8E0BB1FF8AFF}"/>
          </ac:spMkLst>
        </pc:spChg>
        <pc:spChg chg="del">
          <ac:chgData name="Stuart Andrews" userId="fe79af9a-8d06-4ba5-854d-245a1649f122" providerId="ADAL" clId="{72AAF9B8-E657-4973-A603-2A931180B21D}" dt="2021-05-19T15:31:19.987" v="2365" actId="478"/>
          <ac:spMkLst>
            <pc:docMk/>
            <pc:sldMk cId="2685959553" sldId="449"/>
            <ac:spMk id="18" creationId="{C2681272-9320-4CDE-9896-C9FDECAA0756}"/>
          </ac:spMkLst>
        </pc:spChg>
        <pc:spChg chg="del mod">
          <ac:chgData name="Stuart Andrews" userId="fe79af9a-8d06-4ba5-854d-245a1649f122" providerId="ADAL" clId="{72AAF9B8-E657-4973-A603-2A931180B21D}" dt="2021-05-19T15:31:17.580" v="2362" actId="478"/>
          <ac:spMkLst>
            <pc:docMk/>
            <pc:sldMk cId="2685959553" sldId="449"/>
            <ac:spMk id="19" creationId="{59664422-04D1-4619-98E0-E20094D35829}"/>
          </ac:spMkLst>
        </pc:spChg>
        <pc:spChg chg="del mod">
          <ac:chgData name="Stuart Andrews" userId="fe79af9a-8d06-4ba5-854d-245a1649f122" providerId="ADAL" clId="{72AAF9B8-E657-4973-A603-2A931180B21D}" dt="2021-05-19T15:47:34.893" v="2656" actId="478"/>
          <ac:spMkLst>
            <pc:docMk/>
            <pc:sldMk cId="2685959553" sldId="449"/>
            <ac:spMk id="20" creationId="{FAEF94BC-EBB8-4A54-8536-D78B7352467F}"/>
          </ac:spMkLst>
        </pc:spChg>
        <pc:spChg chg="mod">
          <ac:chgData name="Stuart Andrews" userId="fe79af9a-8d06-4ba5-854d-245a1649f122" providerId="ADAL" clId="{72AAF9B8-E657-4973-A603-2A931180B21D}" dt="2021-05-20T13:01:47.501" v="3935" actId="20577"/>
          <ac:spMkLst>
            <pc:docMk/>
            <pc:sldMk cId="2685959553" sldId="449"/>
            <ac:spMk id="21" creationId="{20068A91-CB92-4555-8066-28DF4B92DD68}"/>
          </ac:spMkLst>
        </pc:spChg>
        <pc:spChg chg="del mod">
          <ac:chgData name="Stuart Andrews" userId="fe79af9a-8d06-4ba5-854d-245a1649f122" providerId="ADAL" clId="{72AAF9B8-E657-4973-A603-2A931180B21D}" dt="2021-05-19T15:39:06.392" v="2504" actId="478"/>
          <ac:spMkLst>
            <pc:docMk/>
            <pc:sldMk cId="2685959553" sldId="449"/>
            <ac:spMk id="23" creationId="{77E177E0-769E-48A7-B579-CFB6D2964E48}"/>
          </ac:spMkLst>
        </pc:spChg>
        <pc:spChg chg="del">
          <ac:chgData name="Stuart Andrews" userId="fe79af9a-8d06-4ba5-854d-245a1649f122" providerId="ADAL" clId="{72AAF9B8-E657-4973-A603-2A931180B21D}" dt="2021-05-19T15:53:03.259" v="2769" actId="478"/>
          <ac:spMkLst>
            <pc:docMk/>
            <pc:sldMk cId="2685959553" sldId="449"/>
            <ac:spMk id="24" creationId="{42AE592B-799D-469D-9B84-0AB505EFEE76}"/>
          </ac:spMkLst>
        </pc:spChg>
        <pc:spChg chg="add mod">
          <ac:chgData name="Stuart Andrews" userId="fe79af9a-8d06-4ba5-854d-245a1649f122" providerId="ADAL" clId="{72AAF9B8-E657-4973-A603-2A931180B21D}" dt="2021-05-25T09:45:25.582" v="5029" actId="1076"/>
          <ac:spMkLst>
            <pc:docMk/>
            <pc:sldMk cId="2685959553" sldId="449"/>
            <ac:spMk id="25" creationId="{CA648747-1472-4B8A-97C7-4ECCDA62DB39}"/>
          </ac:spMkLst>
        </pc:spChg>
        <pc:spChg chg="add mod">
          <ac:chgData name="Stuart Andrews" userId="fe79af9a-8d06-4ba5-854d-245a1649f122" providerId="ADAL" clId="{72AAF9B8-E657-4973-A603-2A931180B21D}" dt="2021-05-25T09:45:25.582" v="5029" actId="1076"/>
          <ac:spMkLst>
            <pc:docMk/>
            <pc:sldMk cId="2685959553" sldId="449"/>
            <ac:spMk id="26" creationId="{3435FA30-1824-401B-B0CA-B03523E56788}"/>
          </ac:spMkLst>
        </pc:spChg>
        <pc:spChg chg="add del mod">
          <ac:chgData name="Stuart Andrews" userId="fe79af9a-8d06-4ba5-854d-245a1649f122" providerId="ADAL" clId="{72AAF9B8-E657-4973-A603-2A931180B21D}" dt="2021-05-19T15:56:12.418" v="2826" actId="478"/>
          <ac:spMkLst>
            <pc:docMk/>
            <pc:sldMk cId="2685959553" sldId="449"/>
            <ac:spMk id="27" creationId="{5E222155-8AAC-401D-AD8D-A89AA1C0F6FD}"/>
          </ac:spMkLst>
        </pc:spChg>
        <pc:spChg chg="add mod">
          <ac:chgData name="Stuart Andrews" userId="fe79af9a-8d06-4ba5-854d-245a1649f122" providerId="ADAL" clId="{72AAF9B8-E657-4973-A603-2A931180B21D}" dt="2021-05-25T09:45:25.582" v="5029" actId="1076"/>
          <ac:spMkLst>
            <pc:docMk/>
            <pc:sldMk cId="2685959553" sldId="449"/>
            <ac:spMk id="27" creationId="{D2F4263A-21B8-46B6-9F8C-4F6AA475C37A}"/>
          </ac:spMkLst>
        </pc:spChg>
        <pc:spChg chg="add mod">
          <ac:chgData name="Stuart Andrews" userId="fe79af9a-8d06-4ba5-854d-245a1649f122" providerId="ADAL" clId="{72AAF9B8-E657-4973-A603-2A931180B21D}" dt="2021-05-25T09:45:25.582" v="5029" actId="1076"/>
          <ac:spMkLst>
            <pc:docMk/>
            <pc:sldMk cId="2685959553" sldId="449"/>
            <ac:spMk id="28" creationId="{5A31C295-1212-4FAB-8767-A15A5448CB8A}"/>
          </ac:spMkLst>
        </pc:spChg>
        <pc:spChg chg="add del mod">
          <ac:chgData name="Stuart Andrews" userId="fe79af9a-8d06-4ba5-854d-245a1649f122" providerId="ADAL" clId="{72AAF9B8-E657-4973-A603-2A931180B21D}" dt="2021-05-19T15:56:13.199" v="2827" actId="478"/>
          <ac:spMkLst>
            <pc:docMk/>
            <pc:sldMk cId="2685959553" sldId="449"/>
            <ac:spMk id="28" creationId="{F455D4E1-34E3-4389-8616-C647A7F11627}"/>
          </ac:spMkLst>
        </pc:spChg>
        <pc:spChg chg="add mod">
          <ac:chgData name="Stuart Andrews" userId="fe79af9a-8d06-4ba5-854d-245a1649f122" providerId="ADAL" clId="{72AAF9B8-E657-4973-A603-2A931180B21D}" dt="2021-05-25T09:45:25.582" v="5029" actId="1076"/>
          <ac:spMkLst>
            <pc:docMk/>
            <pc:sldMk cId="2685959553" sldId="449"/>
            <ac:spMk id="29" creationId="{81454AD8-77A5-4470-921E-74097A5B56DF}"/>
          </ac:spMkLst>
        </pc:spChg>
        <pc:spChg chg="add del mod">
          <ac:chgData name="Stuart Andrews" userId="fe79af9a-8d06-4ba5-854d-245a1649f122" providerId="ADAL" clId="{72AAF9B8-E657-4973-A603-2A931180B21D}" dt="2021-05-19T15:56:13.666" v="2828" actId="478"/>
          <ac:spMkLst>
            <pc:docMk/>
            <pc:sldMk cId="2685959553" sldId="449"/>
            <ac:spMk id="29" creationId="{C5D0E8F8-8F08-4866-8EB0-105D322B2AC5}"/>
          </ac:spMkLst>
        </pc:spChg>
        <pc:grpChg chg="add del mod">
          <ac:chgData name="Stuart Andrews" userId="fe79af9a-8d06-4ba5-854d-245a1649f122" providerId="ADAL" clId="{72AAF9B8-E657-4973-A603-2A931180B21D}" dt="2021-05-25T09:30:55.190" v="4857" actId="165"/>
          <ac:grpSpMkLst>
            <pc:docMk/>
            <pc:sldMk cId="2685959553" sldId="449"/>
            <ac:grpSpMk id="6" creationId="{341FAD49-CEC3-4506-B2FD-5F4581263C31}"/>
          </ac:grpSpMkLst>
        </pc:grpChg>
        <pc:grpChg chg="add mod">
          <ac:chgData name="Stuart Andrews" userId="fe79af9a-8d06-4ba5-854d-245a1649f122" providerId="ADAL" clId="{72AAF9B8-E657-4973-A603-2A931180B21D}" dt="2021-05-25T09:45:25.582" v="5029" actId="1076"/>
          <ac:grpSpMkLst>
            <pc:docMk/>
            <pc:sldMk cId="2685959553" sldId="449"/>
            <ac:grpSpMk id="11" creationId="{AE5618CD-25DA-4EE7-8CF6-E28CAA469CCA}"/>
          </ac:grpSpMkLst>
        </pc:grpChg>
        <pc:grpChg chg="add mod">
          <ac:chgData name="Stuart Andrews" userId="fe79af9a-8d06-4ba5-854d-245a1649f122" providerId="ADAL" clId="{72AAF9B8-E657-4973-A603-2A931180B21D}" dt="2021-05-25T09:45:25.582" v="5029" actId="1076"/>
          <ac:grpSpMkLst>
            <pc:docMk/>
            <pc:sldMk cId="2685959553" sldId="449"/>
            <ac:grpSpMk id="12" creationId="{2A8E05A6-17ED-4C66-8A7C-9D778C8B37DB}"/>
          </ac:grpSpMkLst>
        </pc:grpChg>
        <pc:picChg chg="add mod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2" creationId="{2004B82B-84DA-45D2-8949-53DCDE3D99F0}"/>
          </ac:picMkLst>
        </pc:picChg>
        <pc:picChg chg="add del mod">
          <ac:chgData name="Stuart Andrews" userId="fe79af9a-8d06-4ba5-854d-245a1649f122" providerId="ADAL" clId="{72AAF9B8-E657-4973-A603-2A931180B21D}" dt="2021-05-25T09:40:26.780" v="4940" actId="478"/>
          <ac:picMkLst>
            <pc:docMk/>
            <pc:sldMk cId="2685959553" sldId="449"/>
            <ac:picMk id="4" creationId="{C9E67C98-A228-4433-9384-B6A22D771ABD}"/>
          </ac:picMkLst>
        </pc:picChg>
        <pc:picChg chg="add del mod">
          <ac:chgData name="Stuart Andrews" userId="fe79af9a-8d06-4ba5-854d-245a1649f122" providerId="ADAL" clId="{72AAF9B8-E657-4973-A603-2A931180B21D}" dt="2021-05-25T09:40:27.252" v="4941" actId="478"/>
          <ac:picMkLst>
            <pc:docMk/>
            <pc:sldMk cId="2685959553" sldId="449"/>
            <ac:picMk id="5" creationId="{8C10F807-B4C2-476F-ADC6-8ABBF2A281CF}"/>
          </ac:picMkLst>
        </pc:picChg>
        <pc:picChg chg="add del mod">
          <ac:chgData name="Stuart Andrews" userId="fe79af9a-8d06-4ba5-854d-245a1649f122" providerId="ADAL" clId="{72AAF9B8-E657-4973-A603-2A931180B21D}" dt="2021-05-25T09:40:29.964" v="4942" actId="478"/>
          <ac:picMkLst>
            <pc:docMk/>
            <pc:sldMk cId="2685959553" sldId="449"/>
            <ac:picMk id="8" creationId="{70D3BBA5-E416-4106-9E64-C01AC213D91A}"/>
          </ac:picMkLst>
        </pc:picChg>
        <pc:picChg chg="del">
          <ac:chgData name="Stuart Andrews" userId="fe79af9a-8d06-4ba5-854d-245a1649f122" providerId="ADAL" clId="{72AAF9B8-E657-4973-A603-2A931180B21D}" dt="2021-05-19T15:31:18.170" v="2363" actId="478"/>
          <ac:picMkLst>
            <pc:docMk/>
            <pc:sldMk cId="2685959553" sldId="449"/>
            <ac:picMk id="12" creationId="{F6209A6F-1F72-438B-BA62-121612DE4D40}"/>
          </ac:picMkLst>
        </pc:picChg>
        <pc:picChg chg="del">
          <ac:chgData name="Stuart Andrews" userId="fe79af9a-8d06-4ba5-854d-245a1649f122" providerId="ADAL" clId="{72AAF9B8-E657-4973-A603-2A931180B21D}" dt="2021-05-19T15:31:15.035" v="2359" actId="478"/>
          <ac:picMkLst>
            <pc:docMk/>
            <pc:sldMk cId="2685959553" sldId="449"/>
            <ac:picMk id="13" creationId="{F697488A-8D99-44DE-BABF-441195724788}"/>
          </ac:picMkLst>
        </pc:picChg>
        <pc:picChg chg="del mod">
          <ac:chgData name="Stuart Andrews" userId="fe79af9a-8d06-4ba5-854d-245a1649f122" providerId="ADAL" clId="{72AAF9B8-E657-4973-A603-2A931180B21D}" dt="2021-05-19T15:47:34.893" v="2656" actId="478"/>
          <ac:picMkLst>
            <pc:docMk/>
            <pc:sldMk cId="2685959553" sldId="449"/>
            <ac:picMk id="14" creationId="{91F9DD5B-0F73-44CA-A1D0-22193D4AC56A}"/>
          </ac:picMkLst>
        </pc:picChg>
        <pc:picChg chg="del">
          <ac:chgData name="Stuart Andrews" userId="fe79af9a-8d06-4ba5-854d-245a1649f122" providerId="ADAL" clId="{72AAF9B8-E657-4973-A603-2A931180B21D}" dt="2021-05-19T15:31:18.948" v="2364" actId="478"/>
          <ac:picMkLst>
            <pc:docMk/>
            <pc:sldMk cId="2685959553" sldId="449"/>
            <ac:picMk id="15" creationId="{1BDB698A-17E9-4025-B462-5E7F2A6E7F10}"/>
          </ac:picMkLst>
        </pc:picChg>
        <pc:picChg chg="del">
          <ac:chgData name="Stuart Andrews" userId="fe79af9a-8d06-4ba5-854d-245a1649f122" providerId="ADAL" clId="{72AAF9B8-E657-4973-A603-2A931180B21D}" dt="2021-05-19T15:31:16.070" v="2360" actId="478"/>
          <ac:picMkLst>
            <pc:docMk/>
            <pc:sldMk cId="2685959553" sldId="449"/>
            <ac:picMk id="16" creationId="{6F0C0331-3EE0-4245-A118-4F81A88555A5}"/>
          </ac:picMkLst>
        </pc:picChg>
        <pc:picChg chg="del mod">
          <ac:chgData name="Stuart Andrews" userId="fe79af9a-8d06-4ba5-854d-245a1649f122" providerId="ADAL" clId="{72AAF9B8-E657-4973-A603-2A931180B21D}" dt="2021-05-19T15:47:34.893" v="2656" actId="478"/>
          <ac:picMkLst>
            <pc:docMk/>
            <pc:sldMk cId="2685959553" sldId="449"/>
            <ac:picMk id="17" creationId="{1385E139-29EA-444A-AFA1-1B989A6C4DDD}"/>
          </ac:picMkLst>
        </pc:picChg>
        <pc:picChg chg="add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26" creationId="{218E81FA-4424-41FD-B494-6BD5EE311E1D}"/>
          </ac:picMkLst>
        </pc:picChg>
        <pc:picChg chg="add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28" creationId="{A6B8E8E9-6BCF-485C-B320-4EF7FBD0F773}"/>
          </ac:picMkLst>
        </pc:picChg>
        <pc:picChg chg="add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30" creationId="{F408828A-11D3-484E-997F-92407B391CCA}"/>
          </ac:picMkLst>
        </pc:picChg>
        <pc:picChg chg="add del mod">
          <ac:chgData name="Stuart Andrews" userId="fe79af9a-8d06-4ba5-854d-245a1649f122" providerId="ADAL" clId="{72AAF9B8-E657-4973-A603-2A931180B21D}" dt="2021-05-19T16:06:35.736" v="2930" actId="478"/>
          <ac:picMkLst>
            <pc:docMk/>
            <pc:sldMk cId="2685959553" sldId="449"/>
            <ac:picMk id="1032" creationId="{107A779F-BBB9-405D-84A1-F51E8456E845}"/>
          </ac:picMkLst>
        </pc:picChg>
        <pc:picChg chg="add mod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32" creationId="{1E6054AF-0009-4139-B621-03445BA9C7BA}"/>
          </ac:picMkLst>
        </pc:picChg>
        <pc:picChg chg="add del mod">
          <ac:chgData name="Stuart Andrews" userId="fe79af9a-8d06-4ba5-854d-245a1649f122" providerId="ADAL" clId="{72AAF9B8-E657-4973-A603-2A931180B21D}" dt="2021-05-19T16:06:43.879" v="2933" actId="478"/>
          <ac:picMkLst>
            <pc:docMk/>
            <pc:sldMk cId="2685959553" sldId="449"/>
            <ac:picMk id="1034" creationId="{846CC5C1-7D1B-4B4C-A1AF-2B29FC43A9EC}"/>
          </ac:picMkLst>
        </pc:picChg>
        <pc:picChg chg="add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36" creationId="{4F9C1C59-8752-41F3-A901-9AA4CF22AD98}"/>
          </ac:picMkLst>
        </pc:picChg>
        <pc:picChg chg="add del">
          <ac:chgData name="Stuart Andrews" userId="fe79af9a-8d06-4ba5-854d-245a1649f122" providerId="ADAL" clId="{72AAF9B8-E657-4973-A603-2A931180B21D}" dt="2021-05-19T16:01:34.965" v="2888" actId="478"/>
          <ac:picMkLst>
            <pc:docMk/>
            <pc:sldMk cId="2685959553" sldId="449"/>
            <ac:picMk id="1038" creationId="{8D1D389B-A328-4D67-800D-6BC808F60579}"/>
          </ac:picMkLst>
        </pc:picChg>
        <pc:picChg chg="add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40" creationId="{6EE75C94-CBEC-411C-A055-152C9F3A84F6}"/>
          </ac:picMkLst>
        </pc:picChg>
        <pc:picChg chg="add del mod">
          <ac:chgData name="Stuart Andrews" userId="fe79af9a-8d06-4ba5-854d-245a1649f122" providerId="ADAL" clId="{72AAF9B8-E657-4973-A603-2A931180B21D}" dt="2021-05-19T16:06:42.859" v="2932" actId="478"/>
          <ac:picMkLst>
            <pc:docMk/>
            <pc:sldMk cId="2685959553" sldId="449"/>
            <ac:picMk id="1042" creationId="{3D1D1122-D1B2-4FC1-B24A-8EB32553AFA3}"/>
          </ac:picMkLst>
        </pc:picChg>
        <pc:picChg chg="add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44" creationId="{4C4BE458-5D02-4C1F-8E6D-0784F20A4A15}"/>
          </ac:picMkLst>
        </pc:picChg>
        <pc:picChg chg="add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46" creationId="{AC82841D-A189-43AD-92A1-7D223DD0B629}"/>
          </ac:picMkLst>
        </pc:picChg>
        <pc:picChg chg="add del mod">
          <ac:chgData name="Stuart Andrews" userId="fe79af9a-8d06-4ba5-854d-245a1649f122" providerId="ADAL" clId="{72AAF9B8-E657-4973-A603-2A931180B21D}" dt="2021-05-19T16:06:45.101" v="2934" actId="478"/>
          <ac:picMkLst>
            <pc:docMk/>
            <pc:sldMk cId="2685959553" sldId="449"/>
            <ac:picMk id="1048" creationId="{8B2B85FD-53CD-4578-B9D7-6A67EB45DC04}"/>
          </ac:picMkLst>
        </pc:picChg>
        <pc:picChg chg="add del mod">
          <ac:chgData name="Stuart Andrews" userId="fe79af9a-8d06-4ba5-854d-245a1649f122" providerId="ADAL" clId="{72AAF9B8-E657-4973-A603-2A931180B21D}" dt="2021-05-19T16:04:27.083" v="2909" actId="478"/>
          <ac:picMkLst>
            <pc:docMk/>
            <pc:sldMk cId="2685959553" sldId="449"/>
            <ac:picMk id="1050" creationId="{419953D4-AFCE-4B57-91E9-0D588D802ACA}"/>
          </ac:picMkLst>
        </pc:picChg>
        <pc:picChg chg="add del">
          <ac:chgData name="Stuart Andrews" userId="fe79af9a-8d06-4ba5-854d-245a1649f122" providerId="ADAL" clId="{72AAF9B8-E657-4973-A603-2A931180B21D}" dt="2021-05-19T16:04:27.083" v="2909" actId="478"/>
          <ac:picMkLst>
            <pc:docMk/>
            <pc:sldMk cId="2685959553" sldId="449"/>
            <ac:picMk id="1052" creationId="{FBDBC2EA-0A9C-4C45-BA3B-D4BFE6109F6A}"/>
          </ac:picMkLst>
        </pc:picChg>
        <pc:picChg chg="add del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60" creationId="{4ADB6AA5-867F-4DE5-8446-E40BBAE2F220}"/>
          </ac:picMkLst>
        </pc:picChg>
        <pc:picChg chg="add del">
          <ac:chgData name="Stuart Andrews" userId="fe79af9a-8d06-4ba5-854d-245a1649f122" providerId="ADAL" clId="{72AAF9B8-E657-4973-A603-2A931180B21D}" dt="2021-05-19T16:06:25.326" v="2927" actId="478"/>
          <ac:picMkLst>
            <pc:docMk/>
            <pc:sldMk cId="2685959553" sldId="449"/>
            <ac:picMk id="1062" creationId="{69932789-22EA-45DD-AD80-567177564E1E}"/>
          </ac:picMkLst>
        </pc:picChg>
        <pc:picChg chg="add del mod">
          <ac:chgData name="Stuart Andrews" userId="fe79af9a-8d06-4ba5-854d-245a1649f122" providerId="ADAL" clId="{72AAF9B8-E657-4973-A603-2A931180B21D}" dt="2021-05-19T16:06:21.491" v="2925"/>
          <ac:picMkLst>
            <pc:docMk/>
            <pc:sldMk cId="2685959553" sldId="449"/>
            <ac:picMk id="1064" creationId="{77C8D377-8598-4438-BCA4-4E7C960CDC98}"/>
          </ac:picMkLst>
        </pc:picChg>
        <pc:picChg chg="add mod topLvl">
          <ac:chgData name="Stuart Andrews" userId="fe79af9a-8d06-4ba5-854d-245a1649f122" providerId="ADAL" clId="{72AAF9B8-E657-4973-A603-2A931180B21D}" dt="2021-05-25T09:45:25.582" v="5029" actId="1076"/>
          <ac:picMkLst>
            <pc:docMk/>
            <pc:sldMk cId="2685959553" sldId="449"/>
            <ac:picMk id="1066" creationId="{3E19B638-6429-40CF-A352-BD27DD695646}"/>
          </ac:picMkLst>
        </pc:picChg>
        <pc:cxnChg chg="mod">
          <ac:chgData name="Stuart Andrews" userId="fe79af9a-8d06-4ba5-854d-245a1649f122" providerId="ADAL" clId="{72AAF9B8-E657-4973-A603-2A931180B21D}" dt="2021-05-25T09:44:35.583" v="5022" actId="1076"/>
          <ac:cxnSpMkLst>
            <pc:docMk/>
            <pc:sldMk cId="2685959553" sldId="449"/>
            <ac:cxnSpMk id="22" creationId="{66899EC5-781E-4026-8E89-AA22A2B198C9}"/>
          </ac:cxnSpMkLst>
        </pc:cxnChg>
      </pc:sldChg>
      <pc:sldChg chg="modSp add mod modAnim">
        <pc:chgData name="Stuart Andrews" userId="fe79af9a-8d06-4ba5-854d-245a1649f122" providerId="ADAL" clId="{72AAF9B8-E657-4973-A603-2A931180B21D}" dt="2021-05-20T13:01:43.326" v="3933" actId="20577"/>
        <pc:sldMkLst>
          <pc:docMk/>
          <pc:sldMk cId="1436152828" sldId="450"/>
        </pc:sldMkLst>
        <pc:spChg chg="mod">
          <ac:chgData name="Stuart Andrews" userId="fe79af9a-8d06-4ba5-854d-245a1649f122" providerId="ADAL" clId="{72AAF9B8-E657-4973-A603-2A931180B21D}" dt="2021-05-20T13:01:43.326" v="3933" actId="20577"/>
          <ac:spMkLst>
            <pc:docMk/>
            <pc:sldMk cId="1436152828" sldId="450"/>
            <ac:spMk id="21" creationId="{20068A91-CB92-4555-8066-28DF4B92DD68}"/>
          </ac:spMkLst>
        </pc:spChg>
        <pc:spChg chg="mod">
          <ac:chgData name="Stuart Andrews" userId="fe79af9a-8d06-4ba5-854d-245a1649f122" providerId="ADAL" clId="{72AAF9B8-E657-4973-A603-2A931180B21D}" dt="2021-05-19T15:36:49.215" v="2500" actId="1076"/>
          <ac:spMkLst>
            <pc:docMk/>
            <pc:sldMk cId="1436152828" sldId="450"/>
            <ac:spMk id="23" creationId="{77E177E0-769E-48A7-B579-CFB6D2964E48}"/>
          </ac:spMkLst>
        </pc:spChg>
        <pc:spChg chg="mod">
          <ac:chgData name="Stuart Andrews" userId="fe79af9a-8d06-4ba5-854d-245a1649f122" providerId="ADAL" clId="{72AAF9B8-E657-4973-A603-2A931180B21D}" dt="2021-05-19T15:53:23.636" v="2814" actId="20577"/>
          <ac:spMkLst>
            <pc:docMk/>
            <pc:sldMk cId="1436152828" sldId="450"/>
            <ac:spMk id="24" creationId="{42AE592B-799D-469D-9B84-0AB505EFEE76}"/>
          </ac:spMkLst>
        </pc:spChg>
      </pc:sldChg>
      <pc:sldChg chg="delSp modSp add mod">
        <pc:chgData name="Stuart Andrews" userId="fe79af9a-8d06-4ba5-854d-245a1649f122" providerId="ADAL" clId="{72AAF9B8-E657-4973-A603-2A931180B21D}" dt="2021-05-20T13:01:39.425" v="3931" actId="20577"/>
        <pc:sldMkLst>
          <pc:docMk/>
          <pc:sldMk cId="822493099" sldId="451"/>
        </pc:sldMkLst>
        <pc:spChg chg="mod">
          <ac:chgData name="Stuart Andrews" userId="fe79af9a-8d06-4ba5-854d-245a1649f122" providerId="ADAL" clId="{72AAF9B8-E657-4973-A603-2A931180B21D}" dt="2021-05-20T13:01:39.425" v="3931" actId="20577"/>
          <ac:spMkLst>
            <pc:docMk/>
            <pc:sldMk cId="822493099" sldId="451"/>
            <ac:spMk id="21" creationId="{20068A91-CB92-4555-8066-28DF4B92DD68}"/>
          </ac:spMkLst>
        </pc:spChg>
        <pc:spChg chg="del mod">
          <ac:chgData name="Stuart Andrews" userId="fe79af9a-8d06-4ba5-854d-245a1649f122" providerId="ADAL" clId="{72AAF9B8-E657-4973-A603-2A931180B21D}" dt="2021-05-19T15:55:59.550" v="2821" actId="478"/>
          <ac:spMkLst>
            <pc:docMk/>
            <pc:sldMk cId="822493099" sldId="451"/>
            <ac:spMk id="24" creationId="{42AE592B-799D-469D-9B84-0AB505EFEE76}"/>
          </ac:spMkLst>
        </pc:spChg>
      </pc:sldChg>
      <pc:sldChg chg="addSp delSp modSp add mod modAnim">
        <pc:chgData name="Stuart Andrews" userId="fe79af9a-8d06-4ba5-854d-245a1649f122" providerId="ADAL" clId="{72AAF9B8-E657-4973-A603-2A931180B21D}" dt="2021-05-20T12:21:23.074" v="3548" actId="20577"/>
        <pc:sldMkLst>
          <pc:docMk/>
          <pc:sldMk cId="3608844890" sldId="452"/>
        </pc:sldMkLst>
        <pc:spChg chg="del">
          <ac:chgData name="Stuart Andrews" userId="fe79af9a-8d06-4ba5-854d-245a1649f122" providerId="ADAL" clId="{72AAF9B8-E657-4973-A603-2A931180B21D}" dt="2021-05-19T16:13:22.610" v="2971" actId="478"/>
          <ac:spMkLst>
            <pc:docMk/>
            <pc:sldMk cId="3608844890" sldId="452"/>
            <ac:spMk id="3" creationId="{C6D8E866-9C99-45E8-8A32-85735EDA13BA}"/>
          </ac:spMkLst>
        </pc:spChg>
        <pc:spChg chg="add mod">
          <ac:chgData name="Stuart Andrews" userId="fe79af9a-8d06-4ba5-854d-245a1649f122" providerId="ADAL" clId="{72AAF9B8-E657-4973-A603-2A931180B21D}" dt="2021-05-19T16:13:24.258" v="2972"/>
          <ac:spMkLst>
            <pc:docMk/>
            <pc:sldMk cId="3608844890" sldId="452"/>
            <ac:spMk id="20" creationId="{48EC547E-8C98-407A-9BB7-457184D55FE2}"/>
          </ac:spMkLst>
        </pc:spChg>
        <pc:spChg chg="mod">
          <ac:chgData name="Stuart Andrews" userId="fe79af9a-8d06-4ba5-854d-245a1649f122" providerId="ADAL" clId="{72AAF9B8-E657-4973-A603-2A931180B21D}" dt="2021-05-19T16:35:42.254" v="3185"/>
          <ac:spMkLst>
            <pc:docMk/>
            <pc:sldMk cId="3608844890" sldId="452"/>
            <ac:spMk id="21" creationId="{20068A91-CB92-4555-8066-28DF4B92DD68}"/>
          </ac:spMkLst>
        </pc:spChg>
        <pc:spChg chg="add mod">
          <ac:chgData name="Stuart Andrews" userId="fe79af9a-8d06-4ba5-854d-245a1649f122" providerId="ADAL" clId="{72AAF9B8-E657-4973-A603-2A931180B21D}" dt="2021-05-19T16:13:24.258" v="2972"/>
          <ac:spMkLst>
            <pc:docMk/>
            <pc:sldMk cId="3608844890" sldId="452"/>
            <ac:spMk id="23" creationId="{BDEF7CCE-763B-4172-B1E9-68C02955111E}"/>
          </ac:spMkLst>
        </pc:spChg>
        <pc:spChg chg="add mod">
          <ac:chgData name="Stuart Andrews" userId="fe79af9a-8d06-4ba5-854d-245a1649f122" providerId="ADAL" clId="{72AAF9B8-E657-4973-A603-2A931180B21D}" dt="2021-05-19T16:13:24.258" v="2972"/>
          <ac:spMkLst>
            <pc:docMk/>
            <pc:sldMk cId="3608844890" sldId="452"/>
            <ac:spMk id="24" creationId="{1AE94A46-A662-4D49-977E-62D9625976A2}"/>
          </ac:spMkLst>
        </pc:spChg>
        <pc:spChg chg="del">
          <ac:chgData name="Stuart Andrews" userId="fe79af9a-8d06-4ba5-854d-245a1649f122" providerId="ADAL" clId="{72AAF9B8-E657-4973-A603-2A931180B21D}" dt="2021-05-19T16:13:22.610" v="2971" actId="478"/>
          <ac:spMkLst>
            <pc:docMk/>
            <pc:sldMk cId="3608844890" sldId="452"/>
            <ac:spMk id="25" creationId="{CA648747-1472-4B8A-97C7-4ECCDA62DB39}"/>
          </ac:spMkLst>
        </pc:spChg>
        <pc:spChg chg="del">
          <ac:chgData name="Stuart Andrews" userId="fe79af9a-8d06-4ba5-854d-245a1649f122" providerId="ADAL" clId="{72AAF9B8-E657-4973-A603-2A931180B21D}" dt="2021-05-19T16:13:22.610" v="2971" actId="478"/>
          <ac:spMkLst>
            <pc:docMk/>
            <pc:sldMk cId="3608844890" sldId="452"/>
            <ac:spMk id="26" creationId="{3435FA30-1824-401B-B0CA-B03523E56788}"/>
          </ac:spMkLst>
        </pc:spChg>
        <pc:spChg chg="add mod">
          <ac:chgData name="Stuart Andrews" userId="fe79af9a-8d06-4ba5-854d-245a1649f122" providerId="ADAL" clId="{72AAF9B8-E657-4973-A603-2A931180B21D}" dt="2021-05-19T16:13:24.258" v="2972"/>
          <ac:spMkLst>
            <pc:docMk/>
            <pc:sldMk cId="3608844890" sldId="452"/>
            <ac:spMk id="27" creationId="{C8204FB8-AF8B-4C8C-9839-F014EE424CC6}"/>
          </ac:spMkLst>
        </pc:spChg>
        <pc:spChg chg="add mod">
          <ac:chgData name="Stuart Andrews" userId="fe79af9a-8d06-4ba5-854d-245a1649f122" providerId="ADAL" clId="{72AAF9B8-E657-4973-A603-2A931180B21D}" dt="2021-05-20T12:21:23.074" v="3548" actId="20577"/>
          <ac:spMkLst>
            <pc:docMk/>
            <pc:sldMk cId="3608844890" sldId="452"/>
            <ac:spMk id="28" creationId="{0DC9D0DA-5DA0-49F4-B73D-B9811A4F3A16}"/>
          </ac:spMkLst>
        </pc:spChg>
        <pc:spChg chg="add mod">
          <ac:chgData name="Stuart Andrews" userId="fe79af9a-8d06-4ba5-854d-245a1649f122" providerId="ADAL" clId="{72AAF9B8-E657-4973-A603-2A931180B21D}" dt="2021-05-19T16:13:24.258" v="2972"/>
          <ac:spMkLst>
            <pc:docMk/>
            <pc:sldMk cId="3608844890" sldId="452"/>
            <ac:spMk id="29" creationId="{98DF4CE7-0495-45E8-9525-60516449068E}"/>
          </ac:spMkLst>
        </pc:spChg>
        <pc:spChg chg="add mod">
          <ac:chgData name="Stuart Andrews" userId="fe79af9a-8d06-4ba5-854d-245a1649f122" providerId="ADAL" clId="{72AAF9B8-E657-4973-A603-2A931180B21D}" dt="2021-05-19T16:13:24.258" v="2972"/>
          <ac:spMkLst>
            <pc:docMk/>
            <pc:sldMk cId="3608844890" sldId="452"/>
            <ac:spMk id="30" creationId="{F43F4568-A964-4747-8C98-9AAC1A8927BB}"/>
          </ac:spMkLst>
        </pc:spChg>
        <pc:grpChg chg="del">
          <ac:chgData name="Stuart Andrews" userId="fe79af9a-8d06-4ba5-854d-245a1649f122" providerId="ADAL" clId="{72AAF9B8-E657-4973-A603-2A931180B21D}" dt="2021-05-19T16:13:22.610" v="2971" actId="478"/>
          <ac:grpSpMkLst>
            <pc:docMk/>
            <pc:sldMk cId="3608844890" sldId="452"/>
            <ac:grpSpMk id="6" creationId="{341FAD49-CEC3-4506-B2FD-5F4581263C31}"/>
          </ac:grpSpMkLst>
        </pc:grpChg>
        <pc:grpChg chg="add mod">
          <ac:chgData name="Stuart Andrews" userId="fe79af9a-8d06-4ba5-854d-245a1649f122" providerId="ADAL" clId="{72AAF9B8-E657-4973-A603-2A931180B21D}" dt="2021-05-19T16:13:24.258" v="2972"/>
          <ac:grpSpMkLst>
            <pc:docMk/>
            <pc:sldMk cId="3608844890" sldId="452"/>
            <ac:grpSpMk id="17" creationId="{F4C72609-6E5D-49EA-9564-C6FAD3158258}"/>
          </ac:grpSpMkLst>
        </pc:grpChg>
        <pc:picChg chg="mod">
          <ac:chgData name="Stuart Andrews" userId="fe79af9a-8d06-4ba5-854d-245a1649f122" providerId="ADAL" clId="{72AAF9B8-E657-4973-A603-2A931180B21D}" dt="2021-05-19T16:13:24.258" v="2972"/>
          <ac:picMkLst>
            <pc:docMk/>
            <pc:sldMk cId="3608844890" sldId="452"/>
            <ac:picMk id="18" creationId="{35BDA348-FA4A-4281-82C2-1D0CFD0D121F}"/>
          </ac:picMkLst>
        </pc:picChg>
        <pc:picChg chg="mod">
          <ac:chgData name="Stuart Andrews" userId="fe79af9a-8d06-4ba5-854d-245a1649f122" providerId="ADAL" clId="{72AAF9B8-E657-4973-A603-2A931180B21D}" dt="2021-05-19T16:13:24.258" v="2972"/>
          <ac:picMkLst>
            <pc:docMk/>
            <pc:sldMk cId="3608844890" sldId="452"/>
            <ac:picMk id="19" creationId="{7DD324A0-7406-4F88-B4BE-FD7EE5129B35}"/>
          </ac:picMkLst>
        </pc:picChg>
      </pc:sldChg>
      <pc:sldChg chg="addSp delSp modSp add del mod delAnim modAnim">
        <pc:chgData name="Stuart Andrews" userId="fe79af9a-8d06-4ba5-854d-245a1649f122" providerId="ADAL" clId="{72AAF9B8-E657-4973-A603-2A931180B21D}" dt="2021-05-20T13:19:51.359" v="4228" actId="2696"/>
        <pc:sldMkLst>
          <pc:docMk/>
          <pc:sldMk cId="2196870432" sldId="453"/>
        </pc:sldMkLst>
        <pc:spChg chg="mod">
          <ac:chgData name="Stuart Andrews" userId="fe79af9a-8d06-4ba5-854d-245a1649f122" providerId="ADAL" clId="{72AAF9B8-E657-4973-A603-2A931180B21D}" dt="2021-05-19T16:35:36.387" v="3184"/>
          <ac:spMkLst>
            <pc:docMk/>
            <pc:sldMk cId="2196870432" sldId="453"/>
            <ac:spMk id="21" creationId="{20068A91-CB92-4555-8066-28DF4B92DD68}"/>
          </ac:spMkLst>
        </pc:spChg>
        <pc:spChg chg="del">
          <ac:chgData name="Stuart Andrews" userId="fe79af9a-8d06-4ba5-854d-245a1649f122" providerId="ADAL" clId="{72AAF9B8-E657-4973-A603-2A931180B21D}" dt="2021-05-19T16:16:43.935" v="2993" actId="478"/>
          <ac:spMkLst>
            <pc:docMk/>
            <pc:sldMk cId="2196870432" sldId="453"/>
            <ac:spMk id="25" creationId="{CA648747-1472-4B8A-97C7-4ECCDA62DB39}"/>
          </ac:spMkLst>
        </pc:spChg>
        <pc:spChg chg="del">
          <ac:chgData name="Stuart Andrews" userId="fe79af9a-8d06-4ba5-854d-245a1649f122" providerId="ADAL" clId="{72AAF9B8-E657-4973-A603-2A931180B21D}" dt="2021-05-19T16:16:45.068" v="2994" actId="478"/>
          <ac:spMkLst>
            <pc:docMk/>
            <pc:sldMk cId="2196870432" sldId="453"/>
            <ac:spMk id="26" creationId="{3435FA30-1824-401B-B0CA-B03523E56788}"/>
          </ac:spMkLst>
        </pc:spChg>
        <pc:grpChg chg="del">
          <ac:chgData name="Stuart Andrews" userId="fe79af9a-8d06-4ba5-854d-245a1649f122" providerId="ADAL" clId="{72AAF9B8-E657-4973-A603-2A931180B21D}" dt="2021-05-19T16:16:46.390" v="2995" actId="478"/>
          <ac:grpSpMkLst>
            <pc:docMk/>
            <pc:sldMk cId="2196870432" sldId="453"/>
            <ac:grpSpMk id="6" creationId="{341FAD49-CEC3-4506-B2FD-5F4581263C31}"/>
          </ac:grpSpMkLst>
        </pc:grpChg>
        <pc:graphicFrameChg chg="add mod">
          <ac:chgData name="Stuart Andrews" userId="fe79af9a-8d06-4ba5-854d-245a1649f122" providerId="ADAL" clId="{72AAF9B8-E657-4973-A603-2A931180B21D}" dt="2021-05-19T16:21:27.256" v="3101" actId="207"/>
          <ac:graphicFrameMkLst>
            <pc:docMk/>
            <pc:sldMk cId="2196870432" sldId="453"/>
            <ac:graphicFrameMk id="17" creationId="{71F8F21A-03E4-4316-BC1A-0EF7F213B5CA}"/>
          </ac:graphicFrameMkLst>
        </pc:graphicFrameChg>
        <pc:picChg chg="add mod">
          <ac:chgData name="Stuart Andrews" userId="fe79af9a-8d06-4ba5-854d-245a1649f122" providerId="ADAL" clId="{72AAF9B8-E657-4973-A603-2A931180B21D}" dt="2021-05-19T16:20:12.145" v="3045"/>
          <ac:picMkLst>
            <pc:docMk/>
            <pc:sldMk cId="2196870432" sldId="453"/>
            <ac:picMk id="18" creationId="{9DD8551A-F098-4F82-AA2A-E0C99C03D364}"/>
          </ac:picMkLst>
        </pc:picChg>
      </pc:sldChg>
      <pc:sldChg chg="delSp modSp add mod ord delAnim">
        <pc:chgData name="Stuart Andrews" userId="fe79af9a-8d06-4ba5-854d-245a1649f122" providerId="ADAL" clId="{72AAF9B8-E657-4973-A603-2A931180B21D}" dt="2021-05-20T12:03:52.050" v="3270" actId="1076"/>
        <pc:sldMkLst>
          <pc:docMk/>
          <pc:sldMk cId="187219699" sldId="454"/>
        </pc:sldMkLst>
        <pc:spChg chg="del">
          <ac:chgData name="Stuart Andrews" userId="fe79af9a-8d06-4ba5-854d-245a1649f122" providerId="ADAL" clId="{72AAF9B8-E657-4973-A603-2A931180B21D}" dt="2021-05-20T12:02:41.485" v="3200" actId="478"/>
          <ac:spMkLst>
            <pc:docMk/>
            <pc:sldMk cId="187219699" sldId="454"/>
            <ac:spMk id="18" creationId="{039753FC-9B20-46FC-9E18-4444FEEFADDA}"/>
          </ac:spMkLst>
        </pc:spChg>
        <pc:spChg chg="del">
          <ac:chgData name="Stuart Andrews" userId="fe79af9a-8d06-4ba5-854d-245a1649f122" providerId="ADAL" clId="{72AAF9B8-E657-4973-A603-2A931180B21D}" dt="2021-05-20T12:02:41.485" v="3200" actId="478"/>
          <ac:spMkLst>
            <pc:docMk/>
            <pc:sldMk cId="187219699" sldId="454"/>
            <ac:spMk id="21" creationId="{BF627BF5-FA79-4CDF-8C7D-698E129AE42E}"/>
          </ac:spMkLst>
        </pc:spChg>
        <pc:spChg chg="mod">
          <ac:chgData name="Stuart Andrews" userId="fe79af9a-8d06-4ba5-854d-245a1649f122" providerId="ADAL" clId="{72AAF9B8-E657-4973-A603-2A931180B21D}" dt="2021-05-20T12:02:44.758" v="3201" actId="1076"/>
          <ac:spMkLst>
            <pc:docMk/>
            <pc:sldMk cId="187219699" sldId="454"/>
            <ac:spMk id="22" creationId="{7508D352-A666-4974-8D8F-9AE23DA985BE}"/>
          </ac:spMkLst>
        </pc:spChg>
        <pc:spChg chg="mod">
          <ac:chgData name="Stuart Andrews" userId="fe79af9a-8d06-4ba5-854d-245a1649f122" providerId="ADAL" clId="{72AAF9B8-E657-4973-A603-2A931180B21D}" dt="2021-05-20T12:03:52.050" v="3270" actId="1076"/>
          <ac:spMkLst>
            <pc:docMk/>
            <pc:sldMk cId="187219699" sldId="454"/>
            <ac:spMk id="26" creationId="{538957D0-7DC3-446A-B6D4-24EF9AFC6506}"/>
          </ac:spMkLst>
        </pc:spChg>
      </pc:sldChg>
      <pc:sldChg chg="delSp add del mod delAnim">
        <pc:chgData name="Stuart Andrews" userId="fe79af9a-8d06-4ba5-854d-245a1649f122" providerId="ADAL" clId="{72AAF9B8-E657-4973-A603-2A931180B21D}" dt="2021-05-20T12:29:15.053" v="3648" actId="2696"/>
        <pc:sldMkLst>
          <pc:docMk/>
          <pc:sldMk cId="126888863" sldId="455"/>
        </pc:sldMkLst>
        <pc:spChg chg="del">
          <ac:chgData name="Stuart Andrews" userId="fe79af9a-8d06-4ba5-854d-245a1649f122" providerId="ADAL" clId="{72AAF9B8-E657-4973-A603-2A931180B21D}" dt="2021-05-20T12:29:09.128" v="3647" actId="478"/>
          <ac:spMkLst>
            <pc:docMk/>
            <pc:sldMk cId="126888863" sldId="455"/>
            <ac:spMk id="5" creationId="{171E5C30-3819-47BC-AEA1-4EF2CF3F0DE8}"/>
          </ac:spMkLst>
        </pc:spChg>
        <pc:spChg chg="del">
          <ac:chgData name="Stuart Andrews" userId="fe79af9a-8d06-4ba5-854d-245a1649f122" providerId="ADAL" clId="{72AAF9B8-E657-4973-A603-2A931180B21D}" dt="2021-05-20T12:29:09.128" v="3647" actId="478"/>
          <ac:spMkLst>
            <pc:docMk/>
            <pc:sldMk cId="126888863" sldId="455"/>
            <ac:spMk id="7" creationId="{51E49EA7-D55E-4A8D-B1D0-CEA52DE38C73}"/>
          </ac:spMkLst>
        </pc:spChg>
        <pc:spChg chg="del">
          <ac:chgData name="Stuart Andrews" userId="fe79af9a-8d06-4ba5-854d-245a1649f122" providerId="ADAL" clId="{72AAF9B8-E657-4973-A603-2A931180B21D}" dt="2021-05-20T12:29:09.128" v="3647" actId="478"/>
          <ac:spMkLst>
            <pc:docMk/>
            <pc:sldMk cId="126888863" sldId="455"/>
            <ac:spMk id="8" creationId="{86551808-D0B7-43B1-8AEB-E4120CC13DE9}"/>
          </ac:spMkLst>
        </pc:spChg>
        <pc:grpChg chg="del">
          <ac:chgData name="Stuart Andrews" userId="fe79af9a-8d06-4ba5-854d-245a1649f122" providerId="ADAL" clId="{72AAF9B8-E657-4973-A603-2A931180B21D}" dt="2021-05-20T12:29:09.128" v="3647" actId="478"/>
          <ac:grpSpMkLst>
            <pc:docMk/>
            <pc:sldMk cId="126888863" sldId="455"/>
            <ac:grpSpMk id="9" creationId="{71323030-F2C0-4613-A75B-3BDF4CD9E1AF}"/>
          </ac:grpSpMkLst>
        </pc:grpChg>
        <pc:grpChg chg="del">
          <ac:chgData name="Stuart Andrews" userId="fe79af9a-8d06-4ba5-854d-245a1649f122" providerId="ADAL" clId="{72AAF9B8-E657-4973-A603-2A931180B21D}" dt="2021-05-20T12:29:09.128" v="3647" actId="478"/>
          <ac:grpSpMkLst>
            <pc:docMk/>
            <pc:sldMk cId="126888863" sldId="455"/>
            <ac:grpSpMk id="14" creationId="{6A3BF202-2EC5-4115-B160-BBE2738E47F7}"/>
          </ac:grpSpMkLst>
        </pc:grpChg>
      </pc:sldChg>
      <pc:sldChg chg="addSp delSp modSp add mod delAnim modAnim">
        <pc:chgData name="Stuart Andrews" userId="fe79af9a-8d06-4ba5-854d-245a1649f122" providerId="ADAL" clId="{72AAF9B8-E657-4973-A603-2A931180B21D}" dt="2021-05-25T10:11:39.279" v="5670" actId="1076"/>
        <pc:sldMkLst>
          <pc:docMk/>
          <pc:sldMk cId="1817688465" sldId="455"/>
        </pc:sldMkLst>
        <pc:spChg chg="add mod">
          <ac:chgData name="Stuart Andrews" userId="fe79af9a-8d06-4ba5-854d-245a1649f122" providerId="ADAL" clId="{72AAF9B8-E657-4973-A603-2A931180B21D}" dt="2021-05-25T10:11:39.279" v="5670" actId="1076"/>
          <ac:spMkLst>
            <pc:docMk/>
            <pc:sldMk cId="1817688465" sldId="455"/>
            <ac:spMk id="2" creationId="{FBF6577E-D3E7-40E5-BFEF-E073C9D8CF8E}"/>
          </ac:spMkLst>
        </pc:spChg>
        <pc:spChg chg="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3" creationId="{C6D8E866-9C99-45E8-8A32-85735EDA13BA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7" creationId="{85A30BBB-3958-47A9-B49B-8647E8E4E443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8" creationId="{75EE7F2A-BB23-4914-8F84-2500967EB3B0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9" creationId="{E2AF140F-08BA-463B-BBC8-41D67685CFCE}"/>
          </ac:spMkLst>
        </pc:spChg>
        <pc:spChg chg="add del mod">
          <ac:chgData name="Stuart Andrews" userId="fe79af9a-8d06-4ba5-854d-245a1649f122" providerId="ADAL" clId="{72AAF9B8-E657-4973-A603-2A931180B21D}" dt="2021-05-20T13:09:58.281" v="4032" actId="478"/>
          <ac:spMkLst>
            <pc:docMk/>
            <pc:sldMk cId="1817688465" sldId="455"/>
            <ac:spMk id="10" creationId="{43784710-5B21-4966-AEB4-AACE72B428F7}"/>
          </ac:spMkLst>
        </pc:spChg>
        <pc:spChg chg="add del mod">
          <ac:chgData name="Stuart Andrews" userId="fe79af9a-8d06-4ba5-854d-245a1649f122" providerId="ADAL" clId="{72AAF9B8-E657-4973-A603-2A931180B21D}" dt="2021-05-20T13:09:59.299" v="4033" actId="478"/>
          <ac:spMkLst>
            <pc:docMk/>
            <pc:sldMk cId="1817688465" sldId="455"/>
            <ac:spMk id="11" creationId="{0EB839DA-0DE1-49CB-9264-B4D4D64EDE4F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12" creationId="{6CC3B6C7-357A-4554-8DAB-150AD156FBBB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13" creationId="{6B058C2A-1D9D-4559-832F-C62A464F56DC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14" creationId="{595499DF-F17C-4A55-B511-04E7D1CE080F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15" creationId="{0114E10F-B726-4D8B-B104-6E06DF5F5513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16" creationId="{021EF4B0-BB28-4D7A-BEFF-F0BEB1147027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19" creationId="{E6418529-AF9E-41F2-B149-958F8DAEB2D5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20" creationId="{594B8B87-2AD7-478F-B90E-83889D88C605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23" creationId="{59514E94-77D9-4431-859E-C36A0CB427C6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24" creationId="{65C48119-9EEF-4921-9C02-43D254048C6B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25" creationId="{18EDEEA2-EF46-43D7-8C00-99B059EEB691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26" creationId="{66751DF4-77BC-4780-BB5A-24EFDC860DEA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27" creationId="{D156BFA2-663F-42EE-BEF4-309EF81B1329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28" creationId="{BE4E6170-0B9D-45BB-96FB-57E147F187C1}"/>
          </ac:spMkLst>
        </pc:spChg>
        <pc:spChg chg="add mod">
          <ac:chgData name="Stuart Andrews" userId="fe79af9a-8d06-4ba5-854d-245a1649f122" providerId="ADAL" clId="{72AAF9B8-E657-4973-A603-2A931180B21D}" dt="2021-05-20T13:22:21.484" v="4414" actId="1076"/>
          <ac:spMkLst>
            <pc:docMk/>
            <pc:sldMk cId="1817688465" sldId="455"/>
            <ac:spMk id="29" creationId="{DAEAE12B-116B-4891-A359-5E34FC1D1E37}"/>
          </ac:spMkLst>
        </pc:spChg>
        <pc:spChg chg="add del mod">
          <ac:chgData name="Stuart Andrews" userId="fe79af9a-8d06-4ba5-854d-245a1649f122" providerId="ADAL" clId="{72AAF9B8-E657-4973-A603-2A931180B21D}" dt="2021-05-20T13:19:28.642" v="4226" actId="478"/>
          <ac:spMkLst>
            <pc:docMk/>
            <pc:sldMk cId="1817688465" sldId="455"/>
            <ac:spMk id="30" creationId="{55625B05-720D-4669-8815-95E22B0DF5AC}"/>
          </ac:spMkLst>
        </pc:spChg>
        <pc:spChg chg="add mod">
          <ac:chgData name="Stuart Andrews" userId="fe79af9a-8d06-4ba5-854d-245a1649f122" providerId="ADAL" clId="{72AAF9B8-E657-4973-A603-2A931180B21D}" dt="2021-05-20T13:21:34.305" v="4413" actId="14100"/>
          <ac:spMkLst>
            <pc:docMk/>
            <pc:sldMk cId="1817688465" sldId="455"/>
            <ac:spMk id="31" creationId="{B91A789B-3115-43FB-A050-13B03CCF835D}"/>
          </ac:spMkLst>
        </pc:spChg>
        <pc:spChg chg="add mod">
          <ac:chgData name="Stuart Andrews" userId="fe79af9a-8d06-4ba5-854d-245a1649f122" providerId="ADAL" clId="{72AAF9B8-E657-4973-A603-2A931180B21D}" dt="2021-05-25T10:10:56.581" v="5668" actId="14861"/>
          <ac:spMkLst>
            <pc:docMk/>
            <pc:sldMk cId="1817688465" sldId="455"/>
            <ac:spMk id="32" creationId="{EA5C0622-5D62-44FF-9E72-BB2404724C09}"/>
          </ac:spMkLst>
        </pc:spChg>
        <pc:graphicFrameChg chg="del">
          <ac:chgData name="Stuart Andrews" userId="fe79af9a-8d06-4ba5-854d-245a1649f122" providerId="ADAL" clId="{72AAF9B8-E657-4973-A603-2A931180B21D}" dt="2021-05-20T13:07:23.310" v="3937" actId="478"/>
          <ac:graphicFrameMkLst>
            <pc:docMk/>
            <pc:sldMk cId="1817688465" sldId="455"/>
            <ac:graphicFrameMk id="17" creationId="{71F8F21A-03E4-4316-BC1A-0EF7F213B5CA}"/>
          </ac:graphicFrameMkLst>
        </pc:graphicFrameChg>
        <pc:picChg chg="del">
          <ac:chgData name="Stuart Andrews" userId="fe79af9a-8d06-4ba5-854d-245a1649f122" providerId="ADAL" clId="{72AAF9B8-E657-4973-A603-2A931180B21D}" dt="2021-05-20T13:07:28.456" v="3938" actId="478"/>
          <ac:picMkLst>
            <pc:docMk/>
            <pc:sldMk cId="1817688465" sldId="455"/>
            <ac:picMk id="18" creationId="{9DD8551A-F098-4F82-AA2A-E0C99C03D364}"/>
          </ac:picMkLst>
        </pc:picChg>
      </pc:sldChg>
      <pc:sldChg chg="modSp add mod ord">
        <pc:chgData name="Stuart Andrews" userId="fe79af9a-8d06-4ba5-854d-245a1649f122" providerId="ADAL" clId="{72AAF9B8-E657-4973-A603-2A931180B21D}" dt="2021-05-25T10:09:50.418" v="5667" actId="20577"/>
        <pc:sldMkLst>
          <pc:docMk/>
          <pc:sldMk cId="3236532130" sldId="456"/>
        </pc:sldMkLst>
        <pc:spChg chg="mod">
          <ac:chgData name="Stuart Andrews" userId="fe79af9a-8d06-4ba5-854d-245a1649f122" providerId="ADAL" clId="{72AAF9B8-E657-4973-A603-2A931180B21D}" dt="2021-05-25T10:09:50.418" v="5667" actId="20577"/>
          <ac:spMkLst>
            <pc:docMk/>
            <pc:sldMk cId="3236532130" sldId="456"/>
            <ac:spMk id="5" creationId="{AE00C421-20DB-4183-A470-A210B7504054}"/>
          </ac:spMkLst>
        </pc:spChg>
      </pc:sldChg>
      <pc:sldMasterChg chg="addSldLayout modSldLayout">
        <pc:chgData name="Stuart Andrews" userId="fe79af9a-8d06-4ba5-854d-245a1649f122" providerId="ADAL" clId="{72AAF9B8-E657-4973-A603-2A931180B21D}" dt="2021-05-25T09:52:26.354" v="5392" actId="14100"/>
        <pc:sldMasterMkLst>
          <pc:docMk/>
          <pc:sldMasterMk cId="1892547282" sldId="2147483648"/>
        </pc:sldMasterMkLst>
        <pc:sldLayoutChg chg="addSp modSp">
          <pc:chgData name="Stuart Andrews" userId="fe79af9a-8d06-4ba5-854d-245a1649f122" providerId="ADAL" clId="{72AAF9B8-E657-4973-A603-2A931180B21D}" dt="2021-05-20T12:49:18.661" v="3887" actId="1076"/>
          <pc:sldLayoutMkLst>
            <pc:docMk/>
            <pc:sldMasterMk cId="1892547282" sldId="2147483648"/>
            <pc:sldLayoutMk cId="2758228566" sldId="2147483649"/>
          </pc:sldLayoutMkLst>
          <pc:picChg chg="add mod">
            <ac:chgData name="Stuart Andrews" userId="fe79af9a-8d06-4ba5-854d-245a1649f122" providerId="ADAL" clId="{72AAF9B8-E657-4973-A603-2A931180B21D}" dt="2021-05-20T12:49:18.661" v="3887" actId="1076"/>
            <ac:picMkLst>
              <pc:docMk/>
              <pc:sldMasterMk cId="1892547282" sldId="2147483648"/>
              <pc:sldLayoutMk cId="2758228566" sldId="2147483649"/>
              <ac:picMk id="3074" creationId="{9D178463-3565-4360-B51E-3D3868D94E76}"/>
            </ac:picMkLst>
          </pc:picChg>
        </pc:sldLayoutChg>
        <pc:sldLayoutChg chg="modSp mod">
          <pc:chgData name="Stuart Andrews" userId="fe79af9a-8d06-4ba5-854d-245a1649f122" providerId="ADAL" clId="{72AAF9B8-E657-4973-A603-2A931180B21D}" dt="2021-05-25T09:49:55.508" v="5030" actId="1076"/>
          <pc:sldLayoutMkLst>
            <pc:docMk/>
            <pc:sldMasterMk cId="1892547282" sldId="2147483648"/>
            <pc:sldLayoutMk cId="1856619871" sldId="2147483669"/>
          </pc:sldLayoutMkLst>
          <pc:spChg chg="mod">
            <ac:chgData name="Stuart Andrews" userId="fe79af9a-8d06-4ba5-854d-245a1649f122" providerId="ADAL" clId="{72AAF9B8-E657-4973-A603-2A931180B21D}" dt="2021-05-25T09:49:55.508" v="5030" actId="1076"/>
            <ac:spMkLst>
              <pc:docMk/>
              <pc:sldMasterMk cId="1892547282" sldId="2147483648"/>
              <pc:sldLayoutMk cId="1856619871" sldId="2147483669"/>
              <ac:spMk id="9" creationId="{C9355649-1168-4052-942D-4A73F021E5CE}"/>
            </ac:spMkLst>
          </pc:spChg>
        </pc:sldLayoutChg>
        <pc:sldLayoutChg chg="addSp delSp modSp add mod modTransition setBg">
          <pc:chgData name="Stuart Andrews" userId="fe79af9a-8d06-4ba5-854d-245a1649f122" providerId="ADAL" clId="{72AAF9B8-E657-4973-A603-2A931180B21D}" dt="2021-05-25T09:52:26.354" v="5392" actId="14100"/>
          <pc:sldLayoutMkLst>
            <pc:docMk/>
            <pc:sldMasterMk cId="1892547282" sldId="2147483648"/>
            <pc:sldLayoutMk cId="4163328629" sldId="2147483674"/>
          </pc:sldLayoutMkLst>
          <pc:spChg chg="add mod">
            <ac:chgData name="Stuart Andrews" userId="fe79af9a-8d06-4ba5-854d-245a1649f122" providerId="ADAL" clId="{72AAF9B8-E657-4973-A603-2A931180B21D}" dt="2021-05-25T09:52:26.354" v="5392" actId="14100"/>
            <ac:spMkLst>
              <pc:docMk/>
              <pc:sldMasterMk cId="1892547282" sldId="2147483648"/>
              <pc:sldLayoutMk cId="4163328629" sldId="2147483674"/>
              <ac:spMk id="2" creationId="{CDEFBF08-7C6C-4EED-8A92-AAD726A29407}"/>
            </ac:spMkLst>
          </pc:spChg>
          <pc:spChg chg="del">
            <ac:chgData name="Stuart Andrews" userId="fe79af9a-8d06-4ba5-854d-245a1649f122" providerId="ADAL" clId="{72AAF9B8-E657-4973-A603-2A931180B21D}" dt="2021-05-25T09:50:03.981" v="5032" actId="478"/>
            <ac:spMkLst>
              <pc:docMk/>
              <pc:sldMasterMk cId="1892547282" sldId="2147483648"/>
              <pc:sldLayoutMk cId="4163328629" sldId="2147483674"/>
              <ac:spMk id="9" creationId="{C9355649-1168-4052-942D-4A73F021E5CE}"/>
            </ac:spMkLst>
          </pc:spChg>
        </pc:sldLayoutChg>
      </pc:sldMasterChg>
    </pc:docChg>
  </pc:docChgLst>
  <pc:docChgLst>
    <pc:chgData name="Stuart Andrews" userId="fe79af9a-8d06-4ba5-854d-245a1649f122" providerId="ADAL" clId="{F9945A65-5A49-48FD-A372-A8A3C3842FC4}"/>
    <pc:docChg chg="undo custSel addSld modSld">
      <pc:chgData name="Stuart Andrews" userId="fe79af9a-8d06-4ba5-854d-245a1649f122" providerId="ADAL" clId="{F9945A65-5A49-48FD-A372-A8A3C3842FC4}" dt="2021-06-14T08:55:56.785" v="102" actId="1076"/>
      <pc:docMkLst>
        <pc:docMk/>
      </pc:docMkLst>
      <pc:sldChg chg="mod modShow">
        <pc:chgData name="Stuart Andrews" userId="fe79af9a-8d06-4ba5-854d-245a1649f122" providerId="ADAL" clId="{F9945A65-5A49-48FD-A372-A8A3C3842FC4}" dt="2021-06-14T08:50:10.646" v="11" actId="729"/>
        <pc:sldMkLst>
          <pc:docMk/>
          <pc:sldMk cId="2685959553" sldId="449"/>
        </pc:sldMkLst>
      </pc:sldChg>
      <pc:sldChg chg="addSp delSp modSp new mod modClrScheme modAnim chgLayout">
        <pc:chgData name="Stuart Andrews" userId="fe79af9a-8d06-4ba5-854d-245a1649f122" providerId="ADAL" clId="{F9945A65-5A49-48FD-A372-A8A3C3842FC4}" dt="2021-06-14T08:55:56.785" v="102" actId="1076"/>
        <pc:sldMkLst>
          <pc:docMk/>
          <pc:sldMk cId="404180617" sldId="457"/>
        </pc:sldMkLst>
        <pc:spChg chg="add del mod">
          <ac:chgData name="Stuart Andrews" userId="fe79af9a-8d06-4ba5-854d-245a1649f122" providerId="ADAL" clId="{F9945A65-5A49-48FD-A372-A8A3C3842FC4}" dt="2021-06-14T08:49:55.299" v="9"/>
          <ac:spMkLst>
            <pc:docMk/>
            <pc:sldMk cId="404180617" sldId="457"/>
            <ac:spMk id="3" creationId="{3239BC72-C66A-46D5-8E28-AC3F1981FF48}"/>
          </ac:spMkLst>
        </pc:spChg>
        <pc:spChg chg="add mod">
          <ac:chgData name="Stuart Andrews" userId="fe79af9a-8d06-4ba5-854d-245a1649f122" providerId="ADAL" clId="{F9945A65-5A49-48FD-A372-A8A3C3842FC4}" dt="2021-06-14T08:55:56.785" v="102" actId="1076"/>
          <ac:spMkLst>
            <pc:docMk/>
            <pc:sldMk cId="404180617" sldId="457"/>
            <ac:spMk id="4" creationId="{AF818105-E017-47D5-AE31-2E29551F2EE7}"/>
          </ac:spMkLst>
        </pc:spChg>
        <pc:picChg chg="add mod modCrop">
          <ac:chgData name="Stuart Andrews" userId="fe79af9a-8d06-4ba5-854d-245a1649f122" providerId="ADAL" clId="{F9945A65-5A49-48FD-A372-A8A3C3842FC4}" dt="2021-06-14T08:55:53.243" v="101" actId="732"/>
          <ac:picMkLst>
            <pc:docMk/>
            <pc:sldMk cId="404180617" sldId="457"/>
            <ac:picMk id="2" creationId="{8A0ABCBE-5A67-4E8C-84B0-1345B1FE8F26}"/>
          </ac:picMkLst>
        </pc:picChg>
      </pc:sldChg>
    </pc:docChg>
  </pc:docChgLst>
  <pc:docChgLst>
    <pc:chgData name="Stuart Andrews" userId="fe79af9a-8d06-4ba5-854d-245a1649f122" providerId="ADAL" clId="{200A16C8-FECC-4EB6-BDD8-F6C886653687}"/>
    <pc:docChg chg="undo custSel addSld delSld modSld sldOrd">
      <pc:chgData name="Stuart Andrews" userId="fe79af9a-8d06-4ba5-854d-245a1649f122" providerId="ADAL" clId="{200A16C8-FECC-4EB6-BDD8-F6C886653687}" dt="2022-08-17T11:14:15.685" v="453" actId="20577"/>
      <pc:docMkLst>
        <pc:docMk/>
      </pc:docMkLst>
      <pc:sldChg chg="modSp mod">
        <pc:chgData name="Stuart Andrews" userId="fe79af9a-8d06-4ba5-854d-245a1649f122" providerId="ADAL" clId="{200A16C8-FECC-4EB6-BDD8-F6C886653687}" dt="2022-08-17T10:45:30.351" v="104" actId="14100"/>
        <pc:sldMkLst>
          <pc:docMk/>
          <pc:sldMk cId="1315330679" sldId="401"/>
        </pc:sldMkLst>
        <pc:spChg chg="mod">
          <ac:chgData name="Stuart Andrews" userId="fe79af9a-8d06-4ba5-854d-245a1649f122" providerId="ADAL" clId="{200A16C8-FECC-4EB6-BDD8-F6C886653687}" dt="2022-08-17T10:45:30.351" v="104" actId="14100"/>
          <ac:spMkLst>
            <pc:docMk/>
            <pc:sldMk cId="1315330679" sldId="401"/>
            <ac:spMk id="14" creationId="{6BBA410D-503D-0F56-8F75-7D24EE9AE8B5}"/>
          </ac:spMkLst>
        </pc:spChg>
      </pc:sldChg>
      <pc:sldChg chg="modSp">
        <pc:chgData name="Stuart Andrews" userId="fe79af9a-8d06-4ba5-854d-245a1649f122" providerId="ADAL" clId="{200A16C8-FECC-4EB6-BDD8-F6C886653687}" dt="2022-08-08T14:04:49.343" v="2" actId="20577"/>
        <pc:sldMkLst>
          <pc:docMk/>
          <pc:sldMk cId="2867222210" sldId="532"/>
        </pc:sldMkLst>
        <pc:spChg chg="mod">
          <ac:chgData name="Stuart Andrews" userId="fe79af9a-8d06-4ba5-854d-245a1649f122" providerId="ADAL" clId="{200A16C8-FECC-4EB6-BDD8-F6C886653687}" dt="2022-08-08T14:04:49.343" v="2" actId="20577"/>
          <ac:spMkLst>
            <pc:docMk/>
            <pc:sldMk cId="2867222210" sldId="532"/>
            <ac:spMk id="10" creationId="{A9A77B21-44E1-CC46-2E51-AA4F140D5620}"/>
          </ac:spMkLst>
        </pc:spChg>
      </pc:sldChg>
      <pc:sldChg chg="del">
        <pc:chgData name="Stuart Andrews" userId="fe79af9a-8d06-4ba5-854d-245a1649f122" providerId="ADAL" clId="{200A16C8-FECC-4EB6-BDD8-F6C886653687}" dt="2022-08-17T11:04:53.506" v="355" actId="2696"/>
        <pc:sldMkLst>
          <pc:docMk/>
          <pc:sldMk cId="884005071" sldId="537"/>
        </pc:sldMkLst>
      </pc:sldChg>
      <pc:sldChg chg="addSp delSp modSp mod modAnim">
        <pc:chgData name="Stuart Andrews" userId="fe79af9a-8d06-4ba5-854d-245a1649f122" providerId="ADAL" clId="{200A16C8-FECC-4EB6-BDD8-F6C886653687}" dt="2022-08-08T14:22:42.327" v="103"/>
        <pc:sldMkLst>
          <pc:docMk/>
          <pc:sldMk cId="3808941421" sldId="553"/>
        </pc:sldMkLst>
        <pc:spChg chg="mod">
          <ac:chgData name="Stuart Andrews" userId="fe79af9a-8d06-4ba5-854d-245a1649f122" providerId="ADAL" clId="{200A16C8-FECC-4EB6-BDD8-F6C886653687}" dt="2022-08-08T14:21:38.942" v="70" actId="1076"/>
          <ac:spMkLst>
            <pc:docMk/>
            <pc:sldMk cId="3808941421" sldId="553"/>
            <ac:spMk id="6" creationId="{FA399024-BF6E-CDA0-B326-10EF15ACDE66}"/>
          </ac:spMkLst>
        </pc:spChg>
        <pc:spChg chg="mod">
          <ac:chgData name="Stuart Andrews" userId="fe79af9a-8d06-4ba5-854d-245a1649f122" providerId="ADAL" clId="{200A16C8-FECC-4EB6-BDD8-F6C886653687}" dt="2022-08-08T14:22:14.594" v="85" actId="20577"/>
          <ac:spMkLst>
            <pc:docMk/>
            <pc:sldMk cId="3808941421" sldId="553"/>
            <ac:spMk id="19" creationId="{DEF4CE22-8ED1-B604-23D5-B99AF4834270}"/>
          </ac:spMkLst>
        </pc:spChg>
        <pc:spChg chg="mod">
          <ac:chgData name="Stuart Andrews" userId="fe79af9a-8d06-4ba5-854d-245a1649f122" providerId="ADAL" clId="{200A16C8-FECC-4EB6-BDD8-F6C886653687}" dt="2022-08-08T14:21:43.819" v="71" actId="404"/>
          <ac:spMkLst>
            <pc:docMk/>
            <pc:sldMk cId="3808941421" sldId="553"/>
            <ac:spMk id="23" creationId="{46E57494-B037-C291-5232-EA8C85FF7EB3}"/>
          </ac:spMkLst>
        </pc:spChg>
        <pc:spChg chg="add mod">
          <ac:chgData name="Stuart Andrews" userId="fe79af9a-8d06-4ba5-854d-245a1649f122" providerId="ADAL" clId="{200A16C8-FECC-4EB6-BDD8-F6C886653687}" dt="2022-08-08T14:18:07.245" v="22" actId="20577"/>
          <ac:spMkLst>
            <pc:docMk/>
            <pc:sldMk cId="3808941421" sldId="553"/>
            <ac:spMk id="24" creationId="{A3FFD043-569F-B26E-14D5-C0A33E619FCB}"/>
          </ac:spMkLst>
        </pc:spChg>
        <pc:spChg chg="add mod">
          <ac:chgData name="Stuart Andrews" userId="fe79af9a-8d06-4ba5-854d-245a1649f122" providerId="ADAL" clId="{200A16C8-FECC-4EB6-BDD8-F6C886653687}" dt="2022-08-08T14:18:12.142" v="30" actId="20577"/>
          <ac:spMkLst>
            <pc:docMk/>
            <pc:sldMk cId="3808941421" sldId="553"/>
            <ac:spMk id="26" creationId="{81DB584A-8A9B-33D7-25CD-CEC34FD9C851}"/>
          </ac:spMkLst>
        </pc:spChg>
        <pc:spChg chg="mod">
          <ac:chgData name="Stuart Andrews" userId="fe79af9a-8d06-4ba5-854d-245a1649f122" providerId="ADAL" clId="{200A16C8-FECC-4EB6-BDD8-F6C886653687}" dt="2022-08-08T14:21:07.136" v="43"/>
          <ac:spMkLst>
            <pc:docMk/>
            <pc:sldMk cId="3808941421" sldId="553"/>
            <ac:spMk id="29" creationId="{BB040E82-4EAB-96A0-4567-2DBF0D3B0FEE}"/>
          </ac:spMkLst>
        </pc:spChg>
        <pc:spChg chg="mod">
          <ac:chgData name="Stuart Andrews" userId="fe79af9a-8d06-4ba5-854d-245a1649f122" providerId="ADAL" clId="{200A16C8-FECC-4EB6-BDD8-F6C886653687}" dt="2022-08-08T14:21:36.541" v="64" actId="20577"/>
          <ac:spMkLst>
            <pc:docMk/>
            <pc:sldMk cId="3808941421" sldId="553"/>
            <ac:spMk id="30" creationId="{3633F9F5-B18D-DEC2-033B-B1437C91984D}"/>
          </ac:spMkLst>
        </pc:spChg>
        <pc:spChg chg="add mod">
          <ac:chgData name="Stuart Andrews" userId="fe79af9a-8d06-4ba5-854d-245a1649f122" providerId="ADAL" clId="{200A16C8-FECC-4EB6-BDD8-F6C886653687}" dt="2022-08-08T14:22:34.648" v="101" actId="1076"/>
          <ac:spMkLst>
            <pc:docMk/>
            <pc:sldMk cId="3808941421" sldId="553"/>
            <ac:spMk id="33" creationId="{4988753F-C220-5DCD-FE06-6CC1420E41AF}"/>
          </ac:spMkLst>
        </pc:spChg>
        <pc:spChg chg="mod">
          <ac:chgData name="Stuart Andrews" userId="fe79af9a-8d06-4ba5-854d-245a1649f122" providerId="ADAL" clId="{200A16C8-FECC-4EB6-BDD8-F6C886653687}" dt="2022-08-08T14:11:36.594" v="4" actId="20577"/>
          <ac:spMkLst>
            <pc:docMk/>
            <pc:sldMk cId="3808941421" sldId="553"/>
            <ac:spMk id="34" creationId="{ACA785C9-A74F-7441-AF6E-B067182185B9}"/>
          </ac:spMkLst>
        </pc:spChg>
        <pc:grpChg chg="mod">
          <ac:chgData name="Stuart Andrews" userId="fe79af9a-8d06-4ba5-854d-245a1649f122" providerId="ADAL" clId="{200A16C8-FECC-4EB6-BDD8-F6C886653687}" dt="2022-08-08T14:21:38.942" v="70" actId="1076"/>
          <ac:grpSpMkLst>
            <pc:docMk/>
            <pc:sldMk cId="3808941421" sldId="553"/>
            <ac:grpSpMk id="21" creationId="{EEC9C922-3E07-123D-9BA4-076ADD7199E2}"/>
          </ac:grpSpMkLst>
        </pc:grpChg>
        <pc:grpChg chg="add del mod">
          <ac:chgData name="Stuart Andrews" userId="fe79af9a-8d06-4ba5-854d-245a1649f122" providerId="ADAL" clId="{200A16C8-FECC-4EB6-BDD8-F6C886653687}" dt="2022-08-08T14:21:37.231" v="66"/>
          <ac:grpSpMkLst>
            <pc:docMk/>
            <pc:sldMk cId="3808941421" sldId="553"/>
            <ac:grpSpMk id="28" creationId="{676A77FF-67B5-3073-2335-5F8E28F9EF48}"/>
          </ac:grpSpMkLst>
        </pc:grpChg>
        <pc:picChg chg="mod">
          <ac:chgData name="Stuart Andrews" userId="fe79af9a-8d06-4ba5-854d-245a1649f122" providerId="ADAL" clId="{200A16C8-FECC-4EB6-BDD8-F6C886653687}" dt="2022-08-08T14:21:38.942" v="70" actId="1076"/>
          <ac:picMkLst>
            <pc:docMk/>
            <pc:sldMk cId="3808941421" sldId="553"/>
            <ac:picMk id="3" creationId="{A2D5F1AC-1E54-224D-AC16-29984F2D091A}"/>
          </ac:picMkLst>
        </pc:picChg>
        <pc:picChg chg="mod">
          <ac:chgData name="Stuart Andrews" userId="fe79af9a-8d06-4ba5-854d-245a1649f122" providerId="ADAL" clId="{200A16C8-FECC-4EB6-BDD8-F6C886653687}" dt="2022-08-08T14:21:38.942" v="70" actId="1076"/>
          <ac:picMkLst>
            <pc:docMk/>
            <pc:sldMk cId="3808941421" sldId="553"/>
            <ac:picMk id="5" creationId="{06BEA5DE-4C9F-8A41-F16B-8772F7FDAE37}"/>
          </ac:picMkLst>
        </pc:picChg>
        <pc:picChg chg="mod">
          <ac:chgData name="Stuart Andrews" userId="fe79af9a-8d06-4ba5-854d-245a1649f122" providerId="ADAL" clId="{200A16C8-FECC-4EB6-BDD8-F6C886653687}" dt="2022-08-08T14:21:38.942" v="70" actId="1076"/>
          <ac:picMkLst>
            <pc:docMk/>
            <pc:sldMk cId="3808941421" sldId="553"/>
            <ac:picMk id="13" creationId="{AC836978-BFEB-F1DC-F1F2-F04802E3E653}"/>
          </ac:picMkLst>
        </pc:picChg>
        <pc:picChg chg="mod">
          <ac:chgData name="Stuart Andrews" userId="fe79af9a-8d06-4ba5-854d-245a1649f122" providerId="ADAL" clId="{200A16C8-FECC-4EB6-BDD8-F6C886653687}" dt="2022-08-08T14:21:38.942" v="70" actId="1076"/>
          <ac:picMkLst>
            <pc:docMk/>
            <pc:sldMk cId="3808941421" sldId="553"/>
            <ac:picMk id="15" creationId="{B19853BF-8D6A-A39E-D85E-7E57C947787D}"/>
          </ac:picMkLst>
        </pc:picChg>
        <pc:picChg chg="mod">
          <ac:chgData name="Stuart Andrews" userId="fe79af9a-8d06-4ba5-854d-245a1649f122" providerId="ADAL" clId="{200A16C8-FECC-4EB6-BDD8-F6C886653687}" dt="2022-08-08T14:21:38.942" v="70" actId="1076"/>
          <ac:picMkLst>
            <pc:docMk/>
            <pc:sldMk cId="3808941421" sldId="553"/>
            <ac:picMk id="16" creationId="{082E89D5-D9F6-1251-A8CF-EA2DF44B99E0}"/>
          </ac:picMkLst>
        </pc:picChg>
      </pc:sldChg>
      <pc:sldChg chg="addSp modSp mod ord modClrScheme chgLayout">
        <pc:chgData name="Stuart Andrews" userId="fe79af9a-8d06-4ba5-854d-245a1649f122" providerId="ADAL" clId="{200A16C8-FECC-4EB6-BDD8-F6C886653687}" dt="2022-08-17T11:14:15.685" v="453" actId="20577"/>
        <pc:sldMkLst>
          <pc:docMk/>
          <pc:sldMk cId="368280133" sldId="554"/>
        </pc:sldMkLst>
        <pc:spChg chg="add mod">
          <ac:chgData name="Stuart Andrews" userId="fe79af9a-8d06-4ba5-854d-245a1649f122" providerId="ADAL" clId="{200A16C8-FECC-4EB6-BDD8-F6C886653687}" dt="2022-08-17T11:06:02.957" v="451" actId="20577"/>
          <ac:spMkLst>
            <pc:docMk/>
            <pc:sldMk cId="368280133" sldId="554"/>
            <ac:spMk id="2" creationId="{6958EDCF-7EBB-5C50-99C8-DC35644A1C07}"/>
          </ac:spMkLst>
        </pc:spChg>
        <pc:spChg chg="mod">
          <ac:chgData name="Stuart Andrews" userId="fe79af9a-8d06-4ba5-854d-245a1649f122" providerId="ADAL" clId="{200A16C8-FECC-4EB6-BDD8-F6C886653687}" dt="2022-08-17T11:14:15.685" v="453" actId="20577"/>
          <ac:spMkLst>
            <pc:docMk/>
            <pc:sldMk cId="368280133" sldId="554"/>
            <ac:spMk id="5" creationId="{52268492-4449-3EAD-0A2B-5EE32EDEF846}"/>
          </ac:spMkLst>
        </pc:spChg>
      </pc:sldChg>
      <pc:sldChg chg="addSp delSp modSp add mod delAnim modAnim">
        <pc:chgData name="Stuart Andrews" userId="fe79af9a-8d06-4ba5-854d-245a1649f122" providerId="ADAL" clId="{200A16C8-FECC-4EB6-BDD8-F6C886653687}" dt="2022-08-17T11:03:49.862" v="352"/>
        <pc:sldMkLst>
          <pc:docMk/>
          <pc:sldMk cId="4052731497" sldId="557"/>
        </pc:sldMkLst>
        <pc:spChg chg="add mod ord">
          <ac:chgData name="Stuart Andrews" userId="fe79af9a-8d06-4ba5-854d-245a1649f122" providerId="ADAL" clId="{200A16C8-FECC-4EB6-BDD8-F6C886653687}" dt="2022-08-17T11:01:06.968" v="327" actId="1076"/>
          <ac:spMkLst>
            <pc:docMk/>
            <pc:sldMk cId="4052731497" sldId="557"/>
            <ac:spMk id="2" creationId="{6A07B8A7-4C4E-D835-DC2C-1B4CB212A8AF}"/>
          </ac:spMkLst>
        </pc:spChg>
        <pc:spChg chg="mod">
          <ac:chgData name="Stuart Andrews" userId="fe79af9a-8d06-4ba5-854d-245a1649f122" providerId="ADAL" clId="{200A16C8-FECC-4EB6-BDD8-F6C886653687}" dt="2022-08-17T10:50:31.418" v="267" actId="1037"/>
          <ac:spMkLst>
            <pc:docMk/>
            <pc:sldMk cId="4052731497" sldId="557"/>
            <ac:spMk id="6" creationId="{FA399024-BF6E-CDA0-B326-10EF15ACDE66}"/>
          </ac:spMkLst>
        </pc:spChg>
        <pc:spChg chg="mod">
          <ac:chgData name="Stuart Andrews" userId="fe79af9a-8d06-4ba5-854d-245a1649f122" providerId="ADAL" clId="{200A16C8-FECC-4EB6-BDD8-F6C886653687}" dt="2022-08-17T10:50:31.418" v="267" actId="1037"/>
          <ac:spMkLst>
            <pc:docMk/>
            <pc:sldMk cId="4052731497" sldId="557"/>
            <ac:spMk id="7" creationId="{54FC9419-FE4D-42DB-D069-F1B8505AC8D2}"/>
          </ac:spMkLst>
        </pc:spChg>
        <pc:spChg chg="mod">
          <ac:chgData name="Stuart Andrews" userId="fe79af9a-8d06-4ba5-854d-245a1649f122" providerId="ADAL" clId="{200A16C8-FECC-4EB6-BDD8-F6C886653687}" dt="2022-08-17T10:48:32.705" v="210" actId="207"/>
          <ac:spMkLst>
            <pc:docMk/>
            <pc:sldMk cId="4052731497" sldId="557"/>
            <ac:spMk id="9" creationId="{73292847-3808-A48A-E559-E52D5AEC7238}"/>
          </ac:spMkLst>
        </pc:spChg>
        <pc:spChg chg="mod">
          <ac:chgData name="Stuart Andrews" userId="fe79af9a-8d06-4ba5-854d-245a1649f122" providerId="ADAL" clId="{200A16C8-FECC-4EB6-BDD8-F6C886653687}" dt="2022-08-17T10:48:32.705" v="210" actId="207"/>
          <ac:spMkLst>
            <pc:docMk/>
            <pc:sldMk cId="4052731497" sldId="557"/>
            <ac:spMk id="10" creationId="{C51719E7-078C-1EED-C5C9-0731C62906B6}"/>
          </ac:spMkLst>
        </pc:spChg>
        <pc:spChg chg="mod">
          <ac:chgData name="Stuart Andrews" userId="fe79af9a-8d06-4ba5-854d-245a1649f122" providerId="ADAL" clId="{200A16C8-FECC-4EB6-BDD8-F6C886653687}" dt="2022-08-17T10:54:34.709" v="296" actId="207"/>
          <ac:spMkLst>
            <pc:docMk/>
            <pc:sldMk cId="4052731497" sldId="557"/>
            <ac:spMk id="18" creationId="{3E527CDE-041E-4DB8-DB51-5EFCA6A4A898}"/>
          </ac:spMkLst>
        </pc:spChg>
        <pc:spChg chg="mod">
          <ac:chgData name="Stuart Andrews" userId="fe79af9a-8d06-4ba5-854d-245a1649f122" providerId="ADAL" clId="{200A16C8-FECC-4EB6-BDD8-F6C886653687}" dt="2022-08-17T10:54:34.709" v="296" actId="207"/>
          <ac:spMkLst>
            <pc:docMk/>
            <pc:sldMk cId="4052731497" sldId="557"/>
            <ac:spMk id="28" creationId="{A676C926-0E16-523E-D120-398EC0A189EC}"/>
          </ac:spMkLst>
        </pc:spChg>
        <pc:spChg chg="add mod ord">
          <ac:chgData name="Stuart Andrews" userId="fe79af9a-8d06-4ba5-854d-245a1649f122" providerId="ADAL" clId="{200A16C8-FECC-4EB6-BDD8-F6C886653687}" dt="2022-08-17T10:55:19.489" v="300" actId="167"/>
          <ac:spMkLst>
            <pc:docMk/>
            <pc:sldMk cId="4052731497" sldId="557"/>
            <ac:spMk id="29" creationId="{FC56B555-5263-E4ED-E7A4-19F5184311AF}"/>
          </ac:spMkLst>
        </pc:spChg>
        <pc:spChg chg="add mod">
          <ac:chgData name="Stuart Andrews" userId="fe79af9a-8d06-4ba5-854d-245a1649f122" providerId="ADAL" clId="{200A16C8-FECC-4EB6-BDD8-F6C886653687}" dt="2022-08-17T11:02:07.220" v="348" actId="20577"/>
          <ac:spMkLst>
            <pc:docMk/>
            <pc:sldMk cId="4052731497" sldId="557"/>
            <ac:spMk id="30" creationId="{D6158F01-561A-42F8-B8B5-2C7A5C650F07}"/>
          </ac:spMkLst>
        </pc:spChg>
        <pc:spChg chg="mod">
          <ac:chgData name="Stuart Andrews" userId="fe79af9a-8d06-4ba5-854d-245a1649f122" providerId="ADAL" clId="{200A16C8-FECC-4EB6-BDD8-F6C886653687}" dt="2022-08-17T11:01:26.577" v="332" actId="1076"/>
          <ac:spMkLst>
            <pc:docMk/>
            <pc:sldMk cId="4052731497" sldId="557"/>
            <ac:spMk id="31" creationId="{D4751B4D-8214-C3D6-199C-181C0A8F73D5}"/>
          </ac:spMkLst>
        </pc:spChg>
        <pc:spChg chg="mod">
          <ac:chgData name="Stuart Andrews" userId="fe79af9a-8d06-4ba5-854d-245a1649f122" providerId="ADAL" clId="{200A16C8-FECC-4EB6-BDD8-F6C886653687}" dt="2022-08-17T11:01:26.577" v="332" actId="1076"/>
          <ac:spMkLst>
            <pc:docMk/>
            <pc:sldMk cId="4052731497" sldId="557"/>
            <ac:spMk id="32" creationId="{6FEDC5EB-4B54-6BD0-E6EF-EDD800593D60}"/>
          </ac:spMkLst>
        </pc:spChg>
        <pc:spChg chg="del mod">
          <ac:chgData name="Stuart Andrews" userId="fe79af9a-8d06-4ba5-854d-245a1649f122" providerId="ADAL" clId="{200A16C8-FECC-4EB6-BDD8-F6C886653687}" dt="2022-08-17T10:51:10.677" v="271" actId="478"/>
          <ac:spMkLst>
            <pc:docMk/>
            <pc:sldMk cId="4052731497" sldId="557"/>
            <ac:spMk id="33" creationId="{4988753F-C220-5DCD-FE06-6CC1420E41AF}"/>
          </ac:spMkLst>
        </pc:spChg>
        <pc:grpChg chg="add mod">
          <ac:chgData name="Stuart Andrews" userId="fe79af9a-8d06-4ba5-854d-245a1649f122" providerId="ADAL" clId="{200A16C8-FECC-4EB6-BDD8-F6C886653687}" dt="2022-08-17T10:51:03.656" v="270" actId="1076"/>
          <ac:grpSpMkLst>
            <pc:docMk/>
            <pc:sldMk cId="4052731497" sldId="557"/>
            <ac:grpSpMk id="8" creationId="{F257A8D5-E404-CAD7-5C68-4EE64B8AB45F}"/>
          </ac:grpSpMkLst>
        </pc:grpChg>
        <pc:grpChg chg="add mod">
          <ac:chgData name="Stuart Andrews" userId="fe79af9a-8d06-4ba5-854d-245a1649f122" providerId="ADAL" clId="{200A16C8-FECC-4EB6-BDD8-F6C886653687}" dt="2022-08-17T11:01:02.465" v="326" actId="1076"/>
          <ac:grpSpMkLst>
            <pc:docMk/>
            <pc:sldMk cId="4052731497" sldId="557"/>
            <ac:grpSpMk id="14" creationId="{949C0E70-0111-55B8-D5BB-5467A4A12547}"/>
          </ac:grpSpMkLst>
        </pc:grpChg>
        <pc:grpChg chg="mod">
          <ac:chgData name="Stuart Andrews" userId="fe79af9a-8d06-4ba5-854d-245a1649f122" providerId="ADAL" clId="{200A16C8-FECC-4EB6-BDD8-F6C886653687}" dt="2022-08-17T10:50:31.418" v="267" actId="1037"/>
          <ac:grpSpMkLst>
            <pc:docMk/>
            <pc:sldMk cId="4052731497" sldId="557"/>
            <ac:grpSpMk id="20" creationId="{A760E672-B1DC-092B-2FB3-2F8AAD8B8EC1}"/>
          </ac:grpSpMkLst>
        </pc:grpChg>
        <pc:grpChg chg="mod">
          <ac:chgData name="Stuart Andrews" userId="fe79af9a-8d06-4ba5-854d-245a1649f122" providerId="ADAL" clId="{200A16C8-FECC-4EB6-BDD8-F6C886653687}" dt="2022-08-17T10:50:31.418" v="267" actId="1037"/>
          <ac:grpSpMkLst>
            <pc:docMk/>
            <pc:sldMk cId="4052731497" sldId="557"/>
            <ac:grpSpMk id="21" creationId="{EEC9C922-3E07-123D-9BA4-076ADD7199E2}"/>
          </ac:grpSpMkLst>
        </pc:grpChg>
        <pc:picChg chg="mod">
          <ac:chgData name="Stuart Andrews" userId="fe79af9a-8d06-4ba5-854d-245a1649f122" providerId="ADAL" clId="{200A16C8-FECC-4EB6-BDD8-F6C886653687}" dt="2022-08-17T10:50:31.418" v="267" actId="1037"/>
          <ac:picMkLst>
            <pc:docMk/>
            <pc:sldMk cId="4052731497" sldId="557"/>
            <ac:picMk id="3" creationId="{A2D5F1AC-1E54-224D-AC16-29984F2D091A}"/>
          </ac:picMkLst>
        </pc:picChg>
        <pc:picChg chg="mod">
          <ac:chgData name="Stuart Andrews" userId="fe79af9a-8d06-4ba5-854d-245a1649f122" providerId="ADAL" clId="{200A16C8-FECC-4EB6-BDD8-F6C886653687}" dt="2022-08-17T10:50:31.418" v="267" actId="1037"/>
          <ac:picMkLst>
            <pc:docMk/>
            <pc:sldMk cId="4052731497" sldId="557"/>
            <ac:picMk id="5" creationId="{06BEA5DE-4C9F-8A41-F16B-8772F7FDAE37}"/>
          </ac:picMkLst>
        </pc:picChg>
        <pc:picChg chg="mod">
          <ac:chgData name="Stuart Andrews" userId="fe79af9a-8d06-4ba5-854d-245a1649f122" providerId="ADAL" clId="{200A16C8-FECC-4EB6-BDD8-F6C886653687}" dt="2022-08-17T10:50:31.418" v="267" actId="1037"/>
          <ac:picMkLst>
            <pc:docMk/>
            <pc:sldMk cId="4052731497" sldId="557"/>
            <ac:picMk id="12" creationId="{641C4A1F-B3B8-117B-4098-7F8143F381D4}"/>
          </ac:picMkLst>
        </pc:picChg>
        <pc:picChg chg="mod">
          <ac:chgData name="Stuart Andrews" userId="fe79af9a-8d06-4ba5-854d-245a1649f122" providerId="ADAL" clId="{200A16C8-FECC-4EB6-BDD8-F6C886653687}" dt="2022-08-17T10:50:31.418" v="267" actId="1037"/>
          <ac:picMkLst>
            <pc:docMk/>
            <pc:sldMk cId="4052731497" sldId="557"/>
            <ac:picMk id="13" creationId="{AC836978-BFEB-F1DC-F1F2-F04802E3E653}"/>
          </ac:picMkLst>
        </pc:picChg>
        <pc:picChg chg="mod">
          <ac:chgData name="Stuart Andrews" userId="fe79af9a-8d06-4ba5-854d-245a1649f122" providerId="ADAL" clId="{200A16C8-FECC-4EB6-BDD8-F6C886653687}" dt="2022-08-17T10:50:31.418" v="267" actId="1037"/>
          <ac:picMkLst>
            <pc:docMk/>
            <pc:sldMk cId="4052731497" sldId="557"/>
            <ac:picMk id="15" creationId="{B19853BF-8D6A-A39E-D85E-7E57C947787D}"/>
          </ac:picMkLst>
        </pc:picChg>
        <pc:picChg chg="mod">
          <ac:chgData name="Stuart Andrews" userId="fe79af9a-8d06-4ba5-854d-245a1649f122" providerId="ADAL" clId="{200A16C8-FECC-4EB6-BDD8-F6C886653687}" dt="2022-08-17T10:50:31.418" v="267" actId="1037"/>
          <ac:picMkLst>
            <pc:docMk/>
            <pc:sldMk cId="4052731497" sldId="557"/>
            <ac:picMk id="16" creationId="{082E89D5-D9F6-1251-A8CF-EA2DF44B99E0}"/>
          </ac:picMkLst>
        </pc:picChg>
        <pc:picChg chg="mod">
          <ac:chgData name="Stuart Andrews" userId="fe79af9a-8d06-4ba5-854d-245a1649f122" providerId="ADAL" clId="{200A16C8-FECC-4EB6-BDD8-F6C886653687}" dt="2022-08-17T10:50:31.418" v="267" actId="1037"/>
          <ac:picMkLst>
            <pc:docMk/>
            <pc:sldMk cId="4052731497" sldId="557"/>
            <ac:picMk id="25" creationId="{9B43BDD0-BF5D-5C30-8733-91678A0B33DE}"/>
          </ac:picMkLst>
        </pc:picChg>
        <pc:picChg chg="mod">
          <ac:chgData name="Stuart Andrews" userId="fe79af9a-8d06-4ba5-854d-245a1649f122" providerId="ADAL" clId="{200A16C8-FECC-4EB6-BDD8-F6C886653687}" dt="2022-08-17T11:01:53.037" v="333" actId="1076"/>
          <ac:picMkLst>
            <pc:docMk/>
            <pc:sldMk cId="4052731497" sldId="557"/>
            <ac:picMk id="27" creationId="{70D57171-F139-92C3-355A-E974BBF064FA}"/>
          </ac:picMkLst>
        </pc:picChg>
      </pc:sldChg>
    </pc:docChg>
  </pc:docChgLst>
  <pc:docChgLst>
    <pc:chgData name="Stuart Andrews" userId="fe79af9a-8d06-4ba5-854d-245a1649f122" providerId="ADAL" clId="{789A9D85-72BB-DB46-BA38-2027F2C3A388}"/>
    <pc:docChg chg="undo custSel addSld delSld modSld modMainMaster">
      <pc:chgData name="Stuart Andrews" userId="fe79af9a-8d06-4ba5-854d-245a1649f122" providerId="ADAL" clId="{789A9D85-72BB-DB46-BA38-2027F2C3A388}" dt="2023-03-10T12:20:25.617" v="1050" actId="20577"/>
      <pc:docMkLst>
        <pc:docMk/>
      </pc:docMkLst>
      <pc:sldChg chg="mod modShow">
        <pc:chgData name="Stuart Andrews" userId="fe79af9a-8d06-4ba5-854d-245a1649f122" providerId="ADAL" clId="{789A9D85-72BB-DB46-BA38-2027F2C3A388}" dt="2023-03-10T12:17:16.308" v="937" actId="729"/>
        <pc:sldMkLst>
          <pc:docMk/>
          <pc:sldMk cId="3777848673" sldId="269"/>
        </pc:sldMkLst>
      </pc:sldChg>
      <pc:sldChg chg="del">
        <pc:chgData name="Stuart Andrews" userId="fe79af9a-8d06-4ba5-854d-245a1649f122" providerId="ADAL" clId="{789A9D85-72BB-DB46-BA38-2027F2C3A388}" dt="2023-03-09T12:47:23.433" v="171" actId="2696"/>
        <pc:sldMkLst>
          <pc:docMk/>
          <pc:sldMk cId="790514956" sldId="277"/>
        </pc:sldMkLst>
      </pc:sldChg>
      <pc:sldChg chg="addSp delSp modSp mod">
        <pc:chgData name="Stuart Andrews" userId="fe79af9a-8d06-4ba5-854d-245a1649f122" providerId="ADAL" clId="{789A9D85-72BB-DB46-BA38-2027F2C3A388}" dt="2023-03-10T12:20:25.617" v="1050" actId="20577"/>
        <pc:sldMkLst>
          <pc:docMk/>
          <pc:sldMk cId="840643683" sldId="299"/>
        </pc:sldMkLst>
        <pc:graphicFrameChg chg="mod">
          <ac:chgData name="Stuart Andrews" userId="fe79af9a-8d06-4ba5-854d-245a1649f122" providerId="ADAL" clId="{789A9D85-72BB-DB46-BA38-2027F2C3A388}" dt="2023-03-10T12:20:25.617" v="1050" actId="20577"/>
          <ac:graphicFrameMkLst>
            <pc:docMk/>
            <pc:sldMk cId="840643683" sldId="299"/>
            <ac:graphicFrameMk id="3" creationId="{D0D576E7-29C7-4037-8859-E43573CD7A34}"/>
          </ac:graphicFrameMkLst>
        </pc:graphicFrameChg>
        <pc:picChg chg="add mod">
          <ac:chgData name="Stuart Andrews" userId="fe79af9a-8d06-4ba5-854d-245a1649f122" providerId="ADAL" clId="{789A9D85-72BB-DB46-BA38-2027F2C3A388}" dt="2023-03-09T12:46:51.906" v="164" actId="167"/>
          <ac:picMkLst>
            <pc:docMk/>
            <pc:sldMk cId="840643683" sldId="299"/>
            <ac:picMk id="4" creationId="{995716FE-8924-AB0B-3715-F8837456E3A7}"/>
          </ac:picMkLst>
        </pc:picChg>
        <pc:picChg chg="del">
          <ac:chgData name="Stuart Andrews" userId="fe79af9a-8d06-4ba5-854d-245a1649f122" providerId="ADAL" clId="{789A9D85-72BB-DB46-BA38-2027F2C3A388}" dt="2023-03-09T12:45:39.609" v="153" actId="478"/>
          <ac:picMkLst>
            <pc:docMk/>
            <pc:sldMk cId="840643683" sldId="299"/>
            <ac:picMk id="2050" creationId="{43BCA379-B63F-4A80-9681-B225A99B2301}"/>
          </ac:picMkLst>
        </pc:picChg>
      </pc:sldChg>
      <pc:sldChg chg="del">
        <pc:chgData name="Stuart Andrews" userId="fe79af9a-8d06-4ba5-854d-245a1649f122" providerId="ADAL" clId="{789A9D85-72BB-DB46-BA38-2027F2C3A388}" dt="2023-03-09T12:47:23.466" v="174" actId="2696"/>
        <pc:sldMkLst>
          <pc:docMk/>
          <pc:sldMk cId="387711234" sldId="306"/>
        </pc:sldMkLst>
      </pc:sldChg>
      <pc:sldChg chg="del">
        <pc:chgData name="Stuart Andrews" userId="fe79af9a-8d06-4ba5-854d-245a1649f122" providerId="ADAL" clId="{789A9D85-72BB-DB46-BA38-2027F2C3A388}" dt="2023-03-09T12:56:31.976" v="293" actId="2696"/>
        <pc:sldMkLst>
          <pc:docMk/>
          <pc:sldMk cId="2973342111" sldId="314"/>
        </pc:sldMkLst>
      </pc:sldChg>
      <pc:sldChg chg="del">
        <pc:chgData name="Stuart Andrews" userId="fe79af9a-8d06-4ba5-854d-245a1649f122" providerId="ADAL" clId="{789A9D85-72BB-DB46-BA38-2027F2C3A388}" dt="2023-03-09T12:47:47.827" v="189" actId="2696"/>
        <pc:sldMkLst>
          <pc:docMk/>
          <pc:sldMk cId="952349843" sldId="327"/>
        </pc:sldMkLst>
      </pc:sldChg>
      <pc:sldChg chg="del">
        <pc:chgData name="Stuart Andrews" userId="fe79af9a-8d06-4ba5-854d-245a1649f122" providerId="ADAL" clId="{789A9D85-72BB-DB46-BA38-2027F2C3A388}" dt="2023-03-09T12:34:32.223" v="57" actId="2696"/>
        <pc:sldMkLst>
          <pc:docMk/>
          <pc:sldMk cId="3568712809" sldId="346"/>
        </pc:sldMkLst>
      </pc:sldChg>
      <pc:sldChg chg="delSp modSp mod delAnim">
        <pc:chgData name="Stuart Andrews" userId="fe79af9a-8d06-4ba5-854d-245a1649f122" providerId="ADAL" clId="{789A9D85-72BB-DB46-BA38-2027F2C3A388}" dt="2023-03-09T12:34:43.171" v="60" actId="1076"/>
        <pc:sldMkLst>
          <pc:docMk/>
          <pc:sldMk cId="3548463233" sldId="347"/>
        </pc:sldMkLst>
        <pc:picChg chg="mod">
          <ac:chgData name="Stuart Andrews" userId="fe79af9a-8d06-4ba5-854d-245a1649f122" providerId="ADAL" clId="{789A9D85-72BB-DB46-BA38-2027F2C3A388}" dt="2023-03-09T12:34:43.171" v="60" actId="1076"/>
          <ac:picMkLst>
            <pc:docMk/>
            <pc:sldMk cId="3548463233" sldId="347"/>
            <ac:picMk id="4" creationId="{7333E70D-CA20-24C2-1C51-7B8A71776266}"/>
          </ac:picMkLst>
        </pc:picChg>
        <pc:picChg chg="del">
          <ac:chgData name="Stuart Andrews" userId="fe79af9a-8d06-4ba5-854d-245a1649f122" providerId="ADAL" clId="{789A9D85-72BB-DB46-BA38-2027F2C3A388}" dt="2023-03-09T12:34:38.217" v="58" actId="478"/>
          <ac:picMkLst>
            <pc:docMk/>
            <pc:sldMk cId="3548463233" sldId="347"/>
            <ac:picMk id="5" creationId="{FECB6C6A-2F5B-49C6-8F3E-D2824A172FE5}"/>
          </ac:picMkLst>
        </pc:picChg>
      </pc:sldChg>
      <pc:sldChg chg="del">
        <pc:chgData name="Stuart Andrews" userId="fe79af9a-8d06-4ba5-854d-245a1649f122" providerId="ADAL" clId="{789A9D85-72BB-DB46-BA38-2027F2C3A388}" dt="2023-03-09T12:47:47.798" v="186" actId="2696"/>
        <pc:sldMkLst>
          <pc:docMk/>
          <pc:sldMk cId="3733606366" sldId="374"/>
        </pc:sldMkLst>
      </pc:sldChg>
      <pc:sldChg chg="del">
        <pc:chgData name="Stuart Andrews" userId="fe79af9a-8d06-4ba5-854d-245a1649f122" providerId="ADAL" clId="{789A9D85-72BB-DB46-BA38-2027F2C3A388}" dt="2023-03-09T12:47:47.806" v="187" actId="2696"/>
        <pc:sldMkLst>
          <pc:docMk/>
          <pc:sldMk cId="3776921411" sldId="375"/>
        </pc:sldMkLst>
      </pc:sldChg>
      <pc:sldChg chg="del">
        <pc:chgData name="Stuart Andrews" userId="fe79af9a-8d06-4ba5-854d-245a1649f122" providerId="ADAL" clId="{789A9D85-72BB-DB46-BA38-2027F2C3A388}" dt="2023-03-09T12:47:23.473" v="176" actId="2696"/>
        <pc:sldMkLst>
          <pc:docMk/>
          <pc:sldMk cId="3497745946" sldId="381"/>
        </pc:sldMkLst>
      </pc:sldChg>
      <pc:sldChg chg="del">
        <pc:chgData name="Stuart Andrews" userId="fe79af9a-8d06-4ba5-854d-245a1649f122" providerId="ADAL" clId="{789A9D85-72BB-DB46-BA38-2027F2C3A388}" dt="2023-03-09T12:56:45.210" v="302" actId="2696"/>
        <pc:sldMkLst>
          <pc:docMk/>
          <pc:sldMk cId="3066666327" sldId="385"/>
        </pc:sldMkLst>
      </pc:sldChg>
      <pc:sldChg chg="del">
        <pc:chgData name="Stuart Andrews" userId="fe79af9a-8d06-4ba5-854d-245a1649f122" providerId="ADAL" clId="{789A9D85-72BB-DB46-BA38-2027F2C3A388}" dt="2023-03-09T12:47:47.819" v="188" actId="2696"/>
        <pc:sldMkLst>
          <pc:docMk/>
          <pc:sldMk cId="400952857" sldId="386"/>
        </pc:sldMkLst>
      </pc:sldChg>
      <pc:sldChg chg="del">
        <pc:chgData name="Stuart Andrews" userId="fe79af9a-8d06-4ba5-854d-245a1649f122" providerId="ADAL" clId="{789A9D85-72BB-DB46-BA38-2027F2C3A388}" dt="2023-03-09T12:56:38.199" v="297" actId="2696"/>
        <pc:sldMkLst>
          <pc:docMk/>
          <pc:sldMk cId="2564127952" sldId="414"/>
        </pc:sldMkLst>
      </pc:sldChg>
      <pc:sldChg chg="del">
        <pc:chgData name="Stuart Andrews" userId="fe79af9a-8d06-4ba5-854d-245a1649f122" providerId="ADAL" clId="{789A9D85-72BB-DB46-BA38-2027F2C3A388}" dt="2023-03-09T12:56:38.213" v="298" actId="2696"/>
        <pc:sldMkLst>
          <pc:docMk/>
          <pc:sldMk cId="234044465" sldId="431"/>
        </pc:sldMkLst>
      </pc:sldChg>
      <pc:sldChg chg="del">
        <pc:chgData name="Stuart Andrews" userId="fe79af9a-8d06-4ba5-854d-245a1649f122" providerId="ADAL" clId="{789A9D85-72BB-DB46-BA38-2027F2C3A388}" dt="2023-03-09T12:47:23.442" v="172" actId="2696"/>
        <pc:sldMkLst>
          <pc:docMk/>
          <pc:sldMk cId="3484348057" sldId="433"/>
        </pc:sldMkLst>
      </pc:sldChg>
      <pc:sldChg chg="del">
        <pc:chgData name="Stuart Andrews" userId="fe79af9a-8d06-4ba5-854d-245a1649f122" providerId="ADAL" clId="{789A9D85-72BB-DB46-BA38-2027F2C3A388}" dt="2023-03-09T12:56:45.246" v="304" actId="2696"/>
        <pc:sldMkLst>
          <pc:docMk/>
          <pc:sldMk cId="4006764982" sldId="438"/>
        </pc:sldMkLst>
      </pc:sldChg>
      <pc:sldChg chg="mod modShow">
        <pc:chgData name="Stuart Andrews" userId="fe79af9a-8d06-4ba5-854d-245a1649f122" providerId="ADAL" clId="{789A9D85-72BB-DB46-BA38-2027F2C3A388}" dt="2023-03-09T12:57:02.833" v="305" actId="729"/>
        <pc:sldMkLst>
          <pc:docMk/>
          <pc:sldMk cId="2657329907" sldId="442"/>
        </pc:sldMkLst>
      </pc:sldChg>
      <pc:sldChg chg="del">
        <pc:chgData name="Stuart Andrews" userId="fe79af9a-8d06-4ba5-854d-245a1649f122" providerId="ADAL" clId="{789A9D85-72BB-DB46-BA38-2027F2C3A388}" dt="2023-03-09T12:56:31.959" v="290" actId="2696"/>
        <pc:sldMkLst>
          <pc:docMk/>
          <pc:sldMk cId="539375156" sldId="447"/>
        </pc:sldMkLst>
      </pc:sldChg>
      <pc:sldChg chg="del">
        <pc:chgData name="Stuart Andrews" userId="fe79af9a-8d06-4ba5-854d-245a1649f122" providerId="ADAL" clId="{789A9D85-72BB-DB46-BA38-2027F2C3A388}" dt="2023-03-09T12:47:23.480" v="178" actId="2696"/>
        <pc:sldMkLst>
          <pc:docMk/>
          <pc:sldMk cId="2943485239" sldId="459"/>
        </pc:sldMkLst>
      </pc:sldChg>
      <pc:sldChg chg="del">
        <pc:chgData name="Stuart Andrews" userId="fe79af9a-8d06-4ba5-854d-245a1649f122" providerId="ADAL" clId="{789A9D85-72BB-DB46-BA38-2027F2C3A388}" dt="2023-03-09T12:44:20.692" v="134" actId="2696"/>
        <pc:sldMkLst>
          <pc:docMk/>
          <pc:sldMk cId="3959458880" sldId="461"/>
        </pc:sldMkLst>
      </pc:sldChg>
      <pc:sldChg chg="del">
        <pc:chgData name="Stuart Andrews" userId="fe79af9a-8d06-4ba5-854d-245a1649f122" providerId="ADAL" clId="{789A9D85-72BB-DB46-BA38-2027F2C3A388}" dt="2023-03-09T12:47:23.490" v="181" actId="2696"/>
        <pc:sldMkLst>
          <pc:docMk/>
          <pc:sldMk cId="596239396" sldId="462"/>
        </pc:sldMkLst>
      </pc:sldChg>
      <pc:sldChg chg="del">
        <pc:chgData name="Stuart Andrews" userId="fe79af9a-8d06-4ba5-854d-245a1649f122" providerId="ADAL" clId="{789A9D85-72BB-DB46-BA38-2027F2C3A388}" dt="2023-03-09T12:47:23.485" v="179" actId="2696"/>
        <pc:sldMkLst>
          <pc:docMk/>
          <pc:sldMk cId="1026150020" sldId="463"/>
        </pc:sldMkLst>
      </pc:sldChg>
      <pc:sldChg chg="del">
        <pc:chgData name="Stuart Andrews" userId="fe79af9a-8d06-4ba5-854d-245a1649f122" providerId="ADAL" clId="{789A9D85-72BB-DB46-BA38-2027F2C3A388}" dt="2023-03-09T12:56:31.971" v="292" actId="2696"/>
        <pc:sldMkLst>
          <pc:docMk/>
          <pc:sldMk cId="2797018731" sldId="467"/>
        </pc:sldMkLst>
      </pc:sldChg>
      <pc:sldChg chg="del">
        <pc:chgData name="Stuart Andrews" userId="fe79af9a-8d06-4ba5-854d-245a1649f122" providerId="ADAL" clId="{789A9D85-72BB-DB46-BA38-2027F2C3A388}" dt="2023-03-09T12:47:23.477" v="177" actId="2696"/>
        <pc:sldMkLst>
          <pc:docMk/>
          <pc:sldMk cId="3763591353" sldId="468"/>
        </pc:sldMkLst>
      </pc:sldChg>
      <pc:sldChg chg="del">
        <pc:chgData name="Stuart Andrews" userId="fe79af9a-8d06-4ba5-854d-245a1649f122" providerId="ADAL" clId="{789A9D85-72BB-DB46-BA38-2027F2C3A388}" dt="2023-03-09T12:56:31.955" v="288" actId="2696"/>
        <pc:sldMkLst>
          <pc:docMk/>
          <pc:sldMk cId="1217174544" sldId="470"/>
        </pc:sldMkLst>
      </pc:sldChg>
      <pc:sldChg chg="del">
        <pc:chgData name="Stuart Andrews" userId="fe79af9a-8d06-4ba5-854d-245a1649f122" providerId="ADAL" clId="{789A9D85-72BB-DB46-BA38-2027F2C3A388}" dt="2023-03-09T12:34:32.215" v="56" actId="2696"/>
        <pc:sldMkLst>
          <pc:docMk/>
          <pc:sldMk cId="3037142304" sldId="476"/>
        </pc:sldMkLst>
      </pc:sldChg>
      <pc:sldChg chg="del">
        <pc:chgData name="Stuart Andrews" userId="fe79af9a-8d06-4ba5-854d-245a1649f122" providerId="ADAL" clId="{789A9D85-72BB-DB46-BA38-2027F2C3A388}" dt="2023-03-09T12:44:20.674" v="132" actId="2696"/>
        <pc:sldMkLst>
          <pc:docMk/>
          <pc:sldMk cId="3898413976" sldId="485"/>
        </pc:sldMkLst>
      </pc:sldChg>
      <pc:sldChg chg="del">
        <pc:chgData name="Stuart Andrews" userId="fe79af9a-8d06-4ba5-854d-245a1649f122" providerId="ADAL" clId="{789A9D85-72BB-DB46-BA38-2027F2C3A388}" dt="2023-03-09T12:47:47.761" v="183" actId="2696"/>
        <pc:sldMkLst>
          <pc:docMk/>
          <pc:sldMk cId="3487606348" sldId="488"/>
        </pc:sldMkLst>
      </pc:sldChg>
      <pc:sldChg chg="del">
        <pc:chgData name="Stuart Andrews" userId="fe79af9a-8d06-4ba5-854d-245a1649f122" providerId="ADAL" clId="{789A9D85-72BB-DB46-BA38-2027F2C3A388}" dt="2023-03-09T12:47:47.791" v="185" actId="2696"/>
        <pc:sldMkLst>
          <pc:docMk/>
          <pc:sldMk cId="4035175654" sldId="489"/>
        </pc:sldMkLst>
      </pc:sldChg>
      <pc:sldChg chg="del">
        <pc:chgData name="Stuart Andrews" userId="fe79af9a-8d06-4ba5-854d-245a1649f122" providerId="ADAL" clId="{789A9D85-72BB-DB46-BA38-2027F2C3A388}" dt="2023-03-09T12:56:31.949" v="286" actId="2696"/>
        <pc:sldMkLst>
          <pc:docMk/>
          <pc:sldMk cId="4252061424" sldId="491"/>
        </pc:sldMkLst>
      </pc:sldChg>
      <pc:sldChg chg="del mod modShow">
        <pc:chgData name="Stuart Andrews" userId="fe79af9a-8d06-4ba5-854d-245a1649f122" providerId="ADAL" clId="{789A9D85-72BB-DB46-BA38-2027F2C3A388}" dt="2023-03-09T12:56:31.956" v="289" actId="2696"/>
        <pc:sldMkLst>
          <pc:docMk/>
          <pc:sldMk cId="604203488" sldId="495"/>
        </pc:sldMkLst>
      </pc:sldChg>
      <pc:sldChg chg="del">
        <pc:chgData name="Stuart Andrews" userId="fe79af9a-8d06-4ba5-854d-245a1649f122" providerId="ADAL" clId="{789A9D85-72BB-DB46-BA38-2027F2C3A388}" dt="2023-03-09T12:56:31.951" v="287" actId="2696"/>
        <pc:sldMkLst>
          <pc:docMk/>
          <pc:sldMk cId="2461802307" sldId="498"/>
        </pc:sldMkLst>
      </pc:sldChg>
      <pc:sldChg chg="del mod modShow">
        <pc:chgData name="Stuart Andrews" userId="fe79af9a-8d06-4ba5-854d-245a1649f122" providerId="ADAL" clId="{789A9D85-72BB-DB46-BA38-2027F2C3A388}" dt="2023-03-09T12:56:31.961" v="291" actId="2696"/>
        <pc:sldMkLst>
          <pc:docMk/>
          <pc:sldMk cId="1313896906" sldId="499"/>
        </pc:sldMkLst>
      </pc:sldChg>
      <pc:sldChg chg="del">
        <pc:chgData name="Stuart Andrews" userId="fe79af9a-8d06-4ba5-854d-245a1649f122" providerId="ADAL" clId="{789A9D85-72BB-DB46-BA38-2027F2C3A388}" dt="2023-03-09T12:56:31.985" v="294" actId="2696"/>
        <pc:sldMkLst>
          <pc:docMk/>
          <pc:sldMk cId="3706827645" sldId="500"/>
        </pc:sldMkLst>
      </pc:sldChg>
      <pc:sldChg chg="del">
        <pc:chgData name="Stuart Andrews" userId="fe79af9a-8d06-4ba5-854d-245a1649f122" providerId="ADAL" clId="{789A9D85-72BB-DB46-BA38-2027F2C3A388}" dt="2023-03-09T12:56:38.197" v="296" actId="2696"/>
        <pc:sldMkLst>
          <pc:docMk/>
          <pc:sldMk cId="3295595173" sldId="506"/>
        </pc:sldMkLst>
      </pc:sldChg>
      <pc:sldChg chg="delSp modSp mod delAnim">
        <pc:chgData name="Stuart Andrews" userId="fe79af9a-8d06-4ba5-854d-245a1649f122" providerId="ADAL" clId="{789A9D85-72BB-DB46-BA38-2027F2C3A388}" dt="2023-03-09T12:34:04.307" v="51" actId="20577"/>
        <pc:sldMkLst>
          <pc:docMk/>
          <pc:sldMk cId="956768826" sldId="508"/>
        </pc:sldMkLst>
        <pc:spChg chg="mod">
          <ac:chgData name="Stuart Andrews" userId="fe79af9a-8d06-4ba5-854d-245a1649f122" providerId="ADAL" clId="{789A9D85-72BB-DB46-BA38-2027F2C3A388}" dt="2023-03-09T12:34:04.307" v="51" actId="20577"/>
          <ac:spMkLst>
            <pc:docMk/>
            <pc:sldMk cId="956768826" sldId="508"/>
            <ac:spMk id="21" creationId="{50842E10-2229-4C90-B527-7A43047A76FF}"/>
          </ac:spMkLst>
        </pc:spChg>
        <pc:grpChg chg="del">
          <ac:chgData name="Stuart Andrews" userId="fe79af9a-8d06-4ba5-854d-245a1649f122" providerId="ADAL" clId="{789A9D85-72BB-DB46-BA38-2027F2C3A388}" dt="2023-03-09T12:33:38.331" v="2" actId="478"/>
          <ac:grpSpMkLst>
            <pc:docMk/>
            <pc:sldMk cId="956768826" sldId="508"/>
            <ac:grpSpMk id="13" creationId="{8B4CF9CE-91DA-4D83-95D8-ADAAC99449D4}"/>
          </ac:grpSpMkLst>
        </pc:grpChg>
        <pc:grpChg chg="del">
          <ac:chgData name="Stuart Andrews" userId="fe79af9a-8d06-4ba5-854d-245a1649f122" providerId="ADAL" clId="{789A9D85-72BB-DB46-BA38-2027F2C3A388}" dt="2023-03-09T12:33:39.823" v="3" actId="478"/>
          <ac:grpSpMkLst>
            <pc:docMk/>
            <pc:sldMk cId="956768826" sldId="508"/>
            <ac:grpSpMk id="16" creationId="{3CF8DDB8-73DE-46DD-AD06-75AE693B1E2F}"/>
          </ac:grpSpMkLst>
        </pc:grpChg>
        <pc:grpChg chg="mod">
          <ac:chgData name="Stuart Andrews" userId="fe79af9a-8d06-4ba5-854d-245a1649f122" providerId="ADAL" clId="{789A9D85-72BB-DB46-BA38-2027F2C3A388}" dt="2023-03-09T12:33:45.358" v="5" actId="1076"/>
          <ac:grpSpMkLst>
            <pc:docMk/>
            <pc:sldMk cId="956768826" sldId="508"/>
            <ac:grpSpMk id="19" creationId="{88E17169-79AA-462B-A107-88462ED4E81F}"/>
          </ac:grpSpMkLst>
        </pc:grpChg>
        <pc:grpChg chg="del">
          <ac:chgData name="Stuart Andrews" userId="fe79af9a-8d06-4ba5-854d-245a1649f122" providerId="ADAL" clId="{789A9D85-72BB-DB46-BA38-2027F2C3A388}" dt="2023-03-09T12:33:43.583" v="4" actId="478"/>
          <ac:grpSpMkLst>
            <pc:docMk/>
            <pc:sldMk cId="956768826" sldId="508"/>
            <ac:grpSpMk id="22" creationId="{C9110341-6367-4988-8B6A-5001CE668ECD}"/>
          </ac:grpSpMkLst>
        </pc:grpChg>
      </pc:sldChg>
      <pc:sldChg chg="del">
        <pc:chgData name="Stuart Andrews" userId="fe79af9a-8d06-4ba5-854d-245a1649f122" providerId="ADAL" clId="{789A9D85-72BB-DB46-BA38-2027F2C3A388}" dt="2023-03-09T12:44:20.684" v="133" actId="2696"/>
        <pc:sldMkLst>
          <pc:docMk/>
          <pc:sldMk cId="1297731948" sldId="512"/>
        </pc:sldMkLst>
      </pc:sldChg>
      <pc:sldChg chg="del">
        <pc:chgData name="Stuart Andrews" userId="fe79af9a-8d06-4ba5-854d-245a1649f122" providerId="ADAL" clId="{789A9D85-72BB-DB46-BA38-2027F2C3A388}" dt="2023-03-09T12:34:10.015" v="52" actId="2696"/>
        <pc:sldMkLst>
          <pc:docMk/>
          <pc:sldMk cId="3955839826" sldId="514"/>
        </pc:sldMkLst>
      </pc:sldChg>
      <pc:sldChg chg="del">
        <pc:chgData name="Stuart Andrews" userId="fe79af9a-8d06-4ba5-854d-245a1649f122" providerId="ADAL" clId="{789A9D85-72BB-DB46-BA38-2027F2C3A388}" dt="2023-03-09T12:56:38.218" v="299" actId="2696"/>
        <pc:sldMkLst>
          <pc:docMk/>
          <pc:sldMk cId="3884062097" sldId="516"/>
        </pc:sldMkLst>
      </pc:sldChg>
      <pc:sldChg chg="del">
        <pc:chgData name="Stuart Andrews" userId="fe79af9a-8d06-4ba5-854d-245a1649f122" providerId="ADAL" clId="{789A9D85-72BB-DB46-BA38-2027F2C3A388}" dt="2023-03-09T12:56:38.222" v="300" actId="2696"/>
        <pc:sldMkLst>
          <pc:docMk/>
          <pc:sldMk cId="4072757683" sldId="517"/>
        </pc:sldMkLst>
      </pc:sldChg>
      <pc:sldChg chg="del">
        <pc:chgData name="Stuart Andrews" userId="fe79af9a-8d06-4ba5-854d-245a1649f122" providerId="ADAL" clId="{789A9D85-72BB-DB46-BA38-2027F2C3A388}" dt="2023-03-09T12:56:45.232" v="303" actId="2696"/>
        <pc:sldMkLst>
          <pc:docMk/>
          <pc:sldMk cId="2051100517" sldId="518"/>
        </pc:sldMkLst>
      </pc:sldChg>
      <pc:sldChg chg="del">
        <pc:chgData name="Stuart Andrews" userId="fe79af9a-8d06-4ba5-854d-245a1649f122" providerId="ADAL" clId="{789A9D85-72BB-DB46-BA38-2027F2C3A388}" dt="2023-03-09T12:47:28.708" v="182" actId="2696"/>
        <pc:sldMkLst>
          <pc:docMk/>
          <pc:sldMk cId="2890348482" sldId="519"/>
        </pc:sldMkLst>
      </pc:sldChg>
      <pc:sldChg chg="addSp delSp modSp del mod modShow">
        <pc:chgData name="Stuart Andrews" userId="fe79af9a-8d06-4ba5-854d-245a1649f122" providerId="ADAL" clId="{789A9D85-72BB-DB46-BA38-2027F2C3A388}" dt="2023-03-09T12:56:38.181" v="295" actId="2696"/>
        <pc:sldMkLst>
          <pc:docMk/>
          <pc:sldMk cId="2653960099" sldId="520"/>
        </pc:sldMkLst>
        <pc:spChg chg="add del mod">
          <ac:chgData name="Stuart Andrews" userId="fe79af9a-8d06-4ba5-854d-245a1649f122" providerId="ADAL" clId="{789A9D85-72BB-DB46-BA38-2027F2C3A388}" dt="2023-03-09T12:49:23.479" v="194"/>
          <ac:spMkLst>
            <pc:docMk/>
            <pc:sldMk cId="2653960099" sldId="520"/>
            <ac:spMk id="2" creationId="{1F886F90-A42B-566A-CBA8-233022A9647B}"/>
          </ac:spMkLst>
        </pc:spChg>
        <pc:spChg chg="add del mod">
          <ac:chgData name="Stuart Andrews" userId="fe79af9a-8d06-4ba5-854d-245a1649f122" providerId="ADAL" clId="{789A9D85-72BB-DB46-BA38-2027F2C3A388}" dt="2023-03-09T12:49:46.677" v="197"/>
          <ac:spMkLst>
            <pc:docMk/>
            <pc:sldMk cId="2653960099" sldId="520"/>
            <ac:spMk id="6" creationId="{4DC171A5-C5F4-2523-16CE-2E6256EC3F1A}"/>
          </ac:spMkLst>
        </pc:spChg>
        <pc:spChg chg="del mod">
          <ac:chgData name="Stuart Andrews" userId="fe79af9a-8d06-4ba5-854d-245a1649f122" providerId="ADAL" clId="{789A9D85-72BB-DB46-BA38-2027F2C3A388}" dt="2023-03-09T12:50:51.364" v="251" actId="478"/>
          <ac:spMkLst>
            <pc:docMk/>
            <pc:sldMk cId="2653960099" sldId="520"/>
            <ac:spMk id="8" creationId="{6262FA9D-2034-4F6C-9D3A-ADA7A2C3ECF5}"/>
          </ac:spMkLst>
        </pc:spChg>
        <pc:spChg chg="del">
          <ac:chgData name="Stuart Andrews" userId="fe79af9a-8d06-4ba5-854d-245a1649f122" providerId="ADAL" clId="{789A9D85-72BB-DB46-BA38-2027F2C3A388}" dt="2023-03-09T12:50:48.388" v="250" actId="478"/>
          <ac:spMkLst>
            <pc:docMk/>
            <pc:sldMk cId="2653960099" sldId="520"/>
            <ac:spMk id="9" creationId="{A030973E-1BD0-43E9-B3ED-A38751F1CFEE}"/>
          </ac:spMkLst>
        </pc:spChg>
        <pc:spChg chg="del">
          <ac:chgData name="Stuart Andrews" userId="fe79af9a-8d06-4ba5-854d-245a1649f122" providerId="ADAL" clId="{789A9D85-72BB-DB46-BA38-2027F2C3A388}" dt="2023-03-09T12:50:53.993" v="252" actId="478"/>
          <ac:spMkLst>
            <pc:docMk/>
            <pc:sldMk cId="2653960099" sldId="520"/>
            <ac:spMk id="10" creationId="{7A18C1C4-BC1E-408E-8589-D62C0B50E86E}"/>
          </ac:spMkLst>
        </pc:spChg>
      </pc:sldChg>
      <pc:sldChg chg="del">
        <pc:chgData name="Stuart Andrews" userId="fe79af9a-8d06-4ba5-854d-245a1649f122" providerId="ADAL" clId="{789A9D85-72BB-DB46-BA38-2027F2C3A388}" dt="2023-03-09T12:56:38.226" v="301" actId="2696"/>
        <pc:sldMkLst>
          <pc:docMk/>
          <pc:sldMk cId="2332732135" sldId="521"/>
        </pc:sldMkLst>
      </pc:sldChg>
      <pc:sldChg chg="del">
        <pc:chgData name="Stuart Andrews" userId="fe79af9a-8d06-4ba5-854d-245a1649f122" providerId="ADAL" clId="{789A9D85-72BB-DB46-BA38-2027F2C3A388}" dt="2023-03-09T12:33:05.550" v="1" actId="2696"/>
        <pc:sldMkLst>
          <pc:docMk/>
          <pc:sldMk cId="1493415402" sldId="522"/>
        </pc:sldMkLst>
      </pc:sldChg>
      <pc:sldChg chg="del">
        <pc:chgData name="Stuart Andrews" userId="fe79af9a-8d06-4ba5-854d-245a1649f122" providerId="ADAL" clId="{789A9D85-72BB-DB46-BA38-2027F2C3A388}" dt="2023-03-09T12:34:10.021" v="54" actId="2696"/>
        <pc:sldMkLst>
          <pc:docMk/>
          <pc:sldMk cId="508009671" sldId="528"/>
        </pc:sldMkLst>
      </pc:sldChg>
      <pc:sldChg chg="del">
        <pc:chgData name="Stuart Andrews" userId="fe79af9a-8d06-4ba5-854d-245a1649f122" providerId="ADAL" clId="{789A9D85-72BB-DB46-BA38-2027F2C3A388}" dt="2023-03-09T12:34:10.017" v="53" actId="2696"/>
        <pc:sldMkLst>
          <pc:docMk/>
          <pc:sldMk cId="244544984" sldId="530"/>
        </pc:sldMkLst>
      </pc:sldChg>
      <pc:sldChg chg="mod modShow">
        <pc:chgData name="Stuart Andrews" userId="fe79af9a-8d06-4ba5-854d-245a1649f122" providerId="ADAL" clId="{789A9D85-72BB-DB46-BA38-2027F2C3A388}" dt="2023-03-10T12:17:16.308" v="937" actId="729"/>
        <pc:sldMkLst>
          <pc:docMk/>
          <pc:sldMk cId="2901398013" sldId="540"/>
        </pc:sldMkLst>
      </pc:sldChg>
      <pc:sldChg chg="modSp mod modAnim">
        <pc:chgData name="Stuart Andrews" userId="fe79af9a-8d06-4ba5-854d-245a1649f122" providerId="ADAL" clId="{789A9D85-72BB-DB46-BA38-2027F2C3A388}" dt="2023-03-09T12:43:58.736" v="131" actId="14100"/>
        <pc:sldMkLst>
          <pc:docMk/>
          <pc:sldMk cId="3301219732" sldId="542"/>
        </pc:sldMkLst>
        <pc:spChg chg="mod">
          <ac:chgData name="Stuart Andrews" userId="fe79af9a-8d06-4ba5-854d-245a1649f122" providerId="ADAL" clId="{789A9D85-72BB-DB46-BA38-2027F2C3A388}" dt="2023-03-09T12:43:48.486" v="128" actId="20577"/>
          <ac:spMkLst>
            <pc:docMk/>
            <pc:sldMk cId="3301219732" sldId="542"/>
            <ac:spMk id="4" creationId="{04F9ED21-E60B-4F6F-827D-FB731217228F}"/>
          </ac:spMkLst>
        </pc:spChg>
        <pc:spChg chg="mod">
          <ac:chgData name="Stuart Andrews" userId="fe79af9a-8d06-4ba5-854d-245a1649f122" providerId="ADAL" clId="{789A9D85-72BB-DB46-BA38-2027F2C3A388}" dt="2023-03-09T12:43:58.736" v="131" actId="14100"/>
          <ac:spMkLst>
            <pc:docMk/>
            <pc:sldMk cId="3301219732" sldId="542"/>
            <ac:spMk id="5" creationId="{CBDFBDC2-E81B-4A44-2FAF-ABABFFD6467F}"/>
          </ac:spMkLst>
        </pc:spChg>
      </pc:sldChg>
      <pc:sldChg chg="del">
        <pc:chgData name="Stuart Andrews" userId="fe79af9a-8d06-4ba5-854d-245a1649f122" providerId="ADAL" clId="{789A9D85-72BB-DB46-BA38-2027F2C3A388}" dt="2023-03-09T12:47:23.418" v="169" actId="2696"/>
        <pc:sldMkLst>
          <pc:docMk/>
          <pc:sldMk cId="2676529249" sldId="543"/>
        </pc:sldMkLst>
      </pc:sldChg>
      <pc:sldChg chg="del">
        <pc:chgData name="Stuart Andrews" userId="fe79af9a-8d06-4ba5-854d-245a1649f122" providerId="ADAL" clId="{789A9D85-72BB-DB46-BA38-2027F2C3A388}" dt="2023-03-09T12:47:23.423" v="170" actId="2696"/>
        <pc:sldMkLst>
          <pc:docMk/>
          <pc:sldMk cId="2605629403" sldId="544"/>
        </pc:sldMkLst>
      </pc:sldChg>
      <pc:sldChg chg="del">
        <pc:chgData name="Stuart Andrews" userId="fe79af9a-8d06-4ba5-854d-245a1649f122" providerId="ADAL" clId="{789A9D85-72BB-DB46-BA38-2027F2C3A388}" dt="2023-03-09T12:47:23.470" v="175" actId="2696"/>
        <pc:sldMkLst>
          <pc:docMk/>
          <pc:sldMk cId="3040632853" sldId="545"/>
        </pc:sldMkLst>
      </pc:sldChg>
      <pc:sldChg chg="del">
        <pc:chgData name="Stuart Andrews" userId="fe79af9a-8d06-4ba5-854d-245a1649f122" providerId="ADAL" clId="{789A9D85-72BB-DB46-BA38-2027F2C3A388}" dt="2023-03-09T12:47:47.773" v="184" actId="2696"/>
        <pc:sldMkLst>
          <pc:docMk/>
          <pc:sldMk cId="3828841309" sldId="547"/>
        </pc:sldMkLst>
      </pc:sldChg>
      <pc:sldChg chg="modSp mod modShow">
        <pc:chgData name="Stuart Andrews" userId="fe79af9a-8d06-4ba5-854d-245a1649f122" providerId="ADAL" clId="{789A9D85-72BB-DB46-BA38-2027F2C3A388}" dt="2023-03-10T12:19:57.517" v="1015" actId="20577"/>
        <pc:sldMkLst>
          <pc:docMk/>
          <pc:sldMk cId="3611023327" sldId="549"/>
        </pc:sldMkLst>
        <pc:spChg chg="mod">
          <ac:chgData name="Stuart Andrews" userId="fe79af9a-8d06-4ba5-854d-245a1649f122" providerId="ADAL" clId="{789A9D85-72BB-DB46-BA38-2027F2C3A388}" dt="2023-03-10T12:19:57.517" v="1015" actId="20577"/>
          <ac:spMkLst>
            <pc:docMk/>
            <pc:sldMk cId="3611023327" sldId="549"/>
            <ac:spMk id="3" creationId="{001B21A8-55D3-3A98-ECBB-0099522ACEDF}"/>
          </ac:spMkLst>
        </pc:spChg>
      </pc:sldChg>
      <pc:sldChg chg="del">
        <pc:chgData name="Stuart Andrews" userId="fe79af9a-8d06-4ba5-854d-245a1649f122" providerId="ADAL" clId="{789A9D85-72BB-DB46-BA38-2027F2C3A388}" dt="2023-03-09T12:34:10.024" v="55" actId="2696"/>
        <pc:sldMkLst>
          <pc:docMk/>
          <pc:sldMk cId="525443794" sldId="550"/>
        </pc:sldMkLst>
      </pc:sldChg>
      <pc:sldChg chg="del">
        <pc:chgData name="Stuart Andrews" userId="fe79af9a-8d06-4ba5-854d-245a1649f122" providerId="ADAL" clId="{789A9D85-72BB-DB46-BA38-2027F2C3A388}" dt="2023-03-09T12:33:03.393" v="0" actId="2696"/>
        <pc:sldMkLst>
          <pc:docMk/>
          <pc:sldMk cId="3252788125" sldId="555"/>
        </pc:sldMkLst>
      </pc:sldChg>
      <pc:sldChg chg="del">
        <pc:chgData name="Stuart Andrews" userId="fe79af9a-8d06-4ba5-854d-245a1649f122" providerId="ADAL" clId="{789A9D85-72BB-DB46-BA38-2027F2C3A388}" dt="2023-03-09T12:47:55.604" v="190" actId="2696"/>
        <pc:sldMkLst>
          <pc:docMk/>
          <pc:sldMk cId="4052731497" sldId="557"/>
        </pc:sldMkLst>
      </pc:sldChg>
      <pc:sldChg chg="del">
        <pc:chgData name="Stuart Andrews" userId="fe79af9a-8d06-4ba5-854d-245a1649f122" providerId="ADAL" clId="{789A9D85-72BB-DB46-BA38-2027F2C3A388}" dt="2023-03-09T12:56:31.945" v="285" actId="2696"/>
        <pc:sldMkLst>
          <pc:docMk/>
          <pc:sldMk cId="595163543" sldId="559"/>
        </pc:sldMkLst>
      </pc:sldChg>
      <pc:sldChg chg="del">
        <pc:chgData name="Stuart Andrews" userId="fe79af9a-8d06-4ba5-854d-245a1649f122" providerId="ADAL" clId="{789A9D85-72BB-DB46-BA38-2027F2C3A388}" dt="2023-03-09T12:47:23.488" v="180" actId="2696"/>
        <pc:sldMkLst>
          <pc:docMk/>
          <pc:sldMk cId="3018955393" sldId="560"/>
        </pc:sldMkLst>
      </pc:sldChg>
      <pc:sldChg chg="del">
        <pc:chgData name="Stuart Andrews" userId="fe79af9a-8d06-4ba5-854d-245a1649f122" providerId="ADAL" clId="{789A9D85-72BB-DB46-BA38-2027F2C3A388}" dt="2023-03-09T12:47:23.449" v="173" actId="2696"/>
        <pc:sldMkLst>
          <pc:docMk/>
          <pc:sldMk cId="1613648040" sldId="564"/>
        </pc:sldMkLst>
      </pc:sldChg>
      <pc:sldChg chg="addSp delSp modSp add mod delAnim modAnim">
        <pc:chgData name="Stuart Andrews" userId="fe79af9a-8d06-4ba5-854d-245a1649f122" providerId="ADAL" clId="{789A9D85-72BB-DB46-BA38-2027F2C3A388}" dt="2023-03-09T12:57:55.075" v="310" actId="14100"/>
        <pc:sldMkLst>
          <pc:docMk/>
          <pc:sldMk cId="2766243094" sldId="564"/>
        </pc:sldMkLst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6" creationId="{6CA9276C-DBC8-586E-1CA7-D475C06B57AF}"/>
          </ac:spMkLst>
        </pc:spChg>
        <pc:spChg chg="mod">
          <ac:chgData name="Stuart Andrews" userId="fe79af9a-8d06-4ba5-854d-245a1649f122" providerId="ADAL" clId="{789A9D85-72BB-DB46-BA38-2027F2C3A388}" dt="2023-03-09T12:54:44.679" v="276" actId="207"/>
          <ac:spMkLst>
            <pc:docMk/>
            <pc:sldMk cId="2766243094" sldId="564"/>
            <ac:spMk id="9" creationId="{1FE8803D-614B-5A69-7D63-8E3DAB53A72C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1" creationId="{A597A30F-BE72-2C22-3B3C-C6AF1FEFAF30}"/>
          </ac:spMkLst>
        </pc:spChg>
        <pc:spChg chg="mod">
          <ac:chgData name="Stuart Andrews" userId="fe79af9a-8d06-4ba5-854d-245a1649f122" providerId="ADAL" clId="{789A9D85-72BB-DB46-BA38-2027F2C3A388}" dt="2023-03-09T12:55:03.239" v="279" actId="207"/>
          <ac:spMkLst>
            <pc:docMk/>
            <pc:sldMk cId="2766243094" sldId="564"/>
            <ac:spMk id="12" creationId="{2F2D72EE-C524-38A2-D603-C5D1BDBD2517}"/>
          </ac:spMkLst>
        </pc:spChg>
        <pc:spChg chg="mod">
          <ac:chgData name="Stuart Andrews" userId="fe79af9a-8d06-4ba5-854d-245a1649f122" providerId="ADAL" clId="{789A9D85-72BB-DB46-BA38-2027F2C3A388}" dt="2023-03-09T12:54:39.216" v="275" actId="207"/>
          <ac:spMkLst>
            <pc:docMk/>
            <pc:sldMk cId="2766243094" sldId="564"/>
            <ac:spMk id="15" creationId="{47C21D9F-AC3B-E8E6-49FB-F763A61FE7F3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7" creationId="{7069054F-F7F6-61E4-EB27-55A408ACD480}"/>
          </ac:spMkLst>
        </pc:spChg>
        <pc:spChg chg="mod">
          <ac:chgData name="Stuart Andrews" userId="fe79af9a-8d06-4ba5-854d-245a1649f122" providerId="ADAL" clId="{789A9D85-72BB-DB46-BA38-2027F2C3A388}" dt="2023-03-09T12:54:34.130" v="274" actId="207"/>
          <ac:spMkLst>
            <pc:docMk/>
            <pc:sldMk cId="2766243094" sldId="564"/>
            <ac:spMk id="18" creationId="{5D69D7B9-1FBE-C8CA-DAA6-52D745453AA8}"/>
          </ac:spMkLst>
        </pc:spChg>
        <pc:spChg chg="del">
          <ac:chgData name="Stuart Andrews" userId="fe79af9a-8d06-4ba5-854d-245a1649f122" providerId="ADAL" clId="{789A9D85-72BB-DB46-BA38-2027F2C3A388}" dt="2023-03-09T12:50:11.929" v="202" actId="478"/>
          <ac:spMkLst>
            <pc:docMk/>
            <pc:sldMk cId="2766243094" sldId="564"/>
            <ac:spMk id="19" creationId="{07FB3327-D9F1-8BE5-B174-5980372E59C0}"/>
          </ac:spMkLst>
        </pc:spChg>
        <pc:spChg chg="add 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20" creationId="{F9855C26-783F-0DF2-DDD2-03DD2B82035A}"/>
          </ac:spMkLst>
        </pc:spChg>
        <pc:spChg chg="add 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21" creationId="{D747F315-E357-129F-51A9-44857C3FBAB1}"/>
          </ac:spMkLst>
        </pc:spChg>
        <pc:spChg chg="add 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22" creationId="{2C120903-1C57-0FA1-6017-F130D2F1F766}"/>
          </ac:spMkLst>
        </pc:spChg>
        <pc:spChg chg="add 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23" creationId="{3E375A53-40BC-FD4A-B7F4-1FA53B0525D8}"/>
          </ac:spMkLst>
        </pc:spChg>
        <pc:spChg chg="mod">
          <ac:chgData name="Stuart Andrews" userId="fe79af9a-8d06-4ba5-854d-245a1649f122" providerId="ADAL" clId="{789A9D85-72BB-DB46-BA38-2027F2C3A388}" dt="2023-03-09T12:50:38.967" v="248" actId="20577"/>
          <ac:spMkLst>
            <pc:docMk/>
            <pc:sldMk cId="2766243094" sldId="564"/>
            <ac:spMk id="25" creationId="{0B758CBE-F7F0-F05C-1213-051C63FD33E1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28" creationId="{0F023037-F13B-3C4D-4589-DC54F0B3CF36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29" creationId="{6EACB960-E0F9-D77E-7D59-09C2225FE01F}"/>
          </ac:spMkLst>
        </pc:spChg>
        <pc:spChg chg="mod">
          <ac:chgData name="Stuart Andrews" userId="fe79af9a-8d06-4ba5-854d-245a1649f122" providerId="ADAL" clId="{789A9D85-72BB-DB46-BA38-2027F2C3A388}" dt="2023-03-09T12:52:48.663" v="265" actId="207"/>
          <ac:spMkLst>
            <pc:docMk/>
            <pc:sldMk cId="2766243094" sldId="564"/>
            <ac:spMk id="31" creationId="{2BE3D374-983B-8B57-AE1A-180A04FDE62A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36" creationId="{23D2AF6B-ED21-B2E4-A1C3-3D2E87965EB5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37" creationId="{172B660F-3ABF-3D57-BAE0-897BB319C822}"/>
          </ac:spMkLst>
        </pc:spChg>
        <pc:spChg chg="mod">
          <ac:chgData name="Stuart Andrews" userId="fe79af9a-8d06-4ba5-854d-245a1649f122" providerId="ADAL" clId="{789A9D85-72BB-DB46-BA38-2027F2C3A388}" dt="2023-03-09T12:52:35.534" v="263" actId="207"/>
          <ac:spMkLst>
            <pc:docMk/>
            <pc:sldMk cId="2766243094" sldId="564"/>
            <ac:spMk id="39" creationId="{FD4994B4-D4EA-9A68-B63E-58555FB2E9B6}"/>
          </ac:spMkLst>
        </pc:spChg>
        <pc:spChg chg="mod">
          <ac:chgData name="Stuart Andrews" userId="fe79af9a-8d06-4ba5-854d-245a1649f122" providerId="ADAL" clId="{789A9D85-72BB-DB46-BA38-2027F2C3A388}" dt="2023-03-09T12:54:00.195" v="269" actId="207"/>
          <ac:spMkLst>
            <pc:docMk/>
            <pc:sldMk cId="2766243094" sldId="564"/>
            <ac:spMk id="41" creationId="{3DC2519E-EC24-292C-70FE-259C85D4ED52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44" creationId="{C6B1F424-E5A4-CB96-1E86-B78E193B997B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45" creationId="{366BFDB1-40ED-27CD-C38D-F567EA5F273F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48" creationId="{18198265-842C-4B30-4E00-95971AF3C624}"/>
          </ac:spMkLst>
        </pc:spChg>
        <pc:spChg chg="mod">
          <ac:chgData name="Stuart Andrews" userId="fe79af9a-8d06-4ba5-854d-245a1649f122" providerId="ADAL" clId="{789A9D85-72BB-DB46-BA38-2027F2C3A388}" dt="2023-03-09T12:52:20.334" v="261" actId="207"/>
          <ac:spMkLst>
            <pc:docMk/>
            <pc:sldMk cId="2766243094" sldId="564"/>
            <ac:spMk id="50" creationId="{15CC971C-5F74-A2E4-C9F0-523C0B089E78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52" creationId="{28ACD867-7835-314F-DB5F-FA3F3C376FC5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53" creationId="{DD65FA68-1542-1D46-685B-6690D1F3968E}"/>
          </ac:spMkLst>
        </pc:spChg>
        <pc:spChg chg="mod">
          <ac:chgData name="Stuart Andrews" userId="fe79af9a-8d06-4ba5-854d-245a1649f122" providerId="ADAL" clId="{789A9D85-72BB-DB46-BA38-2027F2C3A388}" dt="2023-03-09T12:54:26.904" v="273" actId="207"/>
          <ac:spMkLst>
            <pc:docMk/>
            <pc:sldMk cId="2766243094" sldId="564"/>
            <ac:spMk id="56" creationId="{14C6B02F-70D9-D548-A5F2-A01830B58293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57" creationId="{047874C0-C419-ECA5-3884-34AA3F026EAB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58" creationId="{03371EB7-28EF-9AF7-874C-B18807B49BBB}"/>
          </ac:spMkLst>
        </pc:spChg>
        <pc:spChg chg="add 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59" creationId="{F5F04CD4-F9DF-EF41-6013-0D7C62E0896E}"/>
          </ac:spMkLst>
        </pc:spChg>
        <pc:spChg chg="add 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60" creationId="{449E5E8D-3DB4-96AF-8B50-272DAA2412A5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62" creationId="{5A57A273-E8C0-99A7-B8D4-553CE248FABA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63" creationId="{66AE0222-1D6F-FAA0-9E2F-3E07D694E74D}"/>
          </ac:spMkLst>
        </pc:spChg>
        <pc:spChg chg="mod">
          <ac:chgData name="Stuart Andrews" userId="fe79af9a-8d06-4ba5-854d-245a1649f122" providerId="ADAL" clId="{789A9D85-72BB-DB46-BA38-2027F2C3A388}" dt="2023-03-09T12:54:21.045" v="272" actId="207"/>
          <ac:spMkLst>
            <pc:docMk/>
            <pc:sldMk cId="2766243094" sldId="564"/>
            <ac:spMk id="1025" creationId="{381E3342-9DEE-BD49-2B7F-BA081EF380A0}"/>
          </ac:spMkLst>
        </pc:spChg>
        <pc:spChg chg="mod">
          <ac:chgData name="Stuart Andrews" userId="fe79af9a-8d06-4ba5-854d-245a1649f122" providerId="ADAL" clId="{789A9D85-72BB-DB46-BA38-2027F2C3A388}" dt="2023-03-09T12:57:55.075" v="310" actId="14100"/>
          <ac:spMkLst>
            <pc:docMk/>
            <pc:sldMk cId="2766243094" sldId="564"/>
            <ac:spMk id="1027" creationId="{9E078E43-82A5-EA7E-E286-B22241475C91}"/>
          </ac:spMkLst>
        </pc:spChg>
        <pc:spChg chg="mod">
          <ac:chgData name="Stuart Andrews" userId="fe79af9a-8d06-4ba5-854d-245a1649f122" providerId="ADAL" clId="{789A9D85-72BB-DB46-BA38-2027F2C3A388}" dt="2023-03-09T12:52:04.649" v="259" actId="207"/>
          <ac:spMkLst>
            <pc:docMk/>
            <pc:sldMk cId="2766243094" sldId="564"/>
            <ac:spMk id="1035" creationId="{F840A5AD-310C-1A5B-A57E-6B1C3E3C6E72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037" creationId="{99855535-FEDF-971E-E60D-532C33B1E7AF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038" creationId="{647A701A-3049-1694-94D7-20EBB889003B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043" creationId="{55C4F4D3-E8C7-1251-C170-35D6EDB38896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045" creationId="{0B55268F-4388-781F-EA6B-D1D13C47A991}"/>
          </ac:spMkLst>
        </pc:spChg>
        <pc:spChg chg="mod">
          <ac:chgData name="Stuart Andrews" userId="fe79af9a-8d06-4ba5-854d-245a1649f122" providerId="ADAL" clId="{789A9D85-72BB-DB46-BA38-2027F2C3A388}" dt="2023-03-09T12:54:12.504" v="271" actId="207"/>
          <ac:spMkLst>
            <pc:docMk/>
            <pc:sldMk cId="2766243094" sldId="564"/>
            <ac:spMk id="1048" creationId="{BC3AB175-1F2C-9563-34BF-2BC545621838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052" creationId="{ABD2F117-FCD4-6006-1E19-AF4EDB432551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053" creationId="{06D01828-DA25-4F1E-670A-8C09887EBA6A}"/>
          </ac:spMkLst>
        </pc:spChg>
        <pc:spChg chg="mod">
          <ac:chgData name="Stuart Andrews" userId="fe79af9a-8d06-4ba5-854d-245a1649f122" providerId="ADAL" clId="{789A9D85-72BB-DB46-BA38-2027F2C3A388}" dt="2023-03-09T12:53:46.427" v="267" actId="207"/>
          <ac:spMkLst>
            <pc:docMk/>
            <pc:sldMk cId="2766243094" sldId="564"/>
            <ac:spMk id="1054" creationId="{707E51EA-9CED-4EEA-3047-6C386C753755}"/>
          </ac:spMkLst>
        </pc:spChg>
        <pc:spChg chg="mod">
          <ac:chgData name="Stuart Andrews" userId="fe79af9a-8d06-4ba5-854d-245a1649f122" providerId="ADAL" clId="{789A9D85-72BB-DB46-BA38-2027F2C3A388}" dt="2023-03-09T12:54:57.628" v="278" actId="207"/>
          <ac:spMkLst>
            <pc:docMk/>
            <pc:sldMk cId="2766243094" sldId="564"/>
            <ac:spMk id="1058" creationId="{2BAC676F-E500-DD0F-53DA-BB54569449E2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061" creationId="{F2498840-E0F1-8E33-AB4A-EDB2D17529DD}"/>
          </ac:spMkLst>
        </pc:spChg>
        <pc:spChg chg="mod">
          <ac:chgData name="Stuart Andrews" userId="fe79af9a-8d06-4ba5-854d-245a1649f122" providerId="ADAL" clId="{789A9D85-72BB-DB46-BA38-2027F2C3A388}" dt="2023-03-09T12:51:04.410" v="253"/>
          <ac:spMkLst>
            <pc:docMk/>
            <pc:sldMk cId="2766243094" sldId="564"/>
            <ac:spMk id="1062" creationId="{E44A3012-CE87-C3C4-6D30-495DA3E339CC}"/>
          </ac:spMkLst>
        </pc:spChg>
        <pc:spChg chg="mod">
          <ac:chgData name="Stuart Andrews" userId="fe79af9a-8d06-4ba5-854d-245a1649f122" providerId="ADAL" clId="{789A9D85-72BB-DB46-BA38-2027F2C3A388}" dt="2023-03-09T12:55:08.857" v="280" actId="207"/>
          <ac:spMkLst>
            <pc:docMk/>
            <pc:sldMk cId="2766243094" sldId="564"/>
            <ac:spMk id="1065" creationId="{E112E24D-EF34-D7D8-CF6D-3CE2A6E313B6}"/>
          </ac:spMkLst>
        </pc:spChg>
        <pc:spChg chg="add del mod">
          <ac:chgData name="Stuart Andrews" userId="fe79af9a-8d06-4ba5-854d-245a1649f122" providerId="ADAL" clId="{789A9D85-72BB-DB46-BA38-2027F2C3A388}" dt="2023-03-09T12:51:54.263" v="258" actId="478"/>
          <ac:spMkLst>
            <pc:docMk/>
            <pc:sldMk cId="2766243094" sldId="564"/>
            <ac:spMk id="1067" creationId="{C72DF9DB-C02A-DA55-04BF-2236DF6B5266}"/>
          </ac:spMkLst>
        </pc:spChg>
        <pc:grpChg chg="del">
          <ac:chgData name="Stuart Andrews" userId="fe79af9a-8d06-4ba5-854d-245a1649f122" providerId="ADAL" clId="{789A9D85-72BB-DB46-BA38-2027F2C3A388}" dt="2023-03-09T12:50:09.646" v="201" actId="478"/>
          <ac:grpSpMkLst>
            <pc:docMk/>
            <pc:sldMk cId="2766243094" sldId="564"/>
            <ac:grpSpMk id="4" creationId="{BC24CFF4-1D23-4C48-822D-80330072E234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5" creationId="{48939D76-4B0D-857F-C534-66F96CC83423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" creationId="{272DC968-F2AA-7DB9-C44A-EBD9E0C77B57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3" creationId="{C603E75C-453B-67F4-87C6-AE8B50F4B573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6" creationId="{2D0702D2-EE49-B0BC-7970-725760112FCB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24" creationId="{ED8DD51E-C19D-BC7F-FEC1-C08676BC8A6E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26" creationId="{87878DA3-64F3-0462-32D8-30D260BCD945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27" creationId="{F29C9C0C-38EE-32EA-C760-CB3A7D2E504E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32" creationId="{B446E545-A7E4-E58F-6F09-D3713E23C40C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34" creationId="{8B183628-91A3-FE72-5BDF-9F6920977CFA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35" creationId="{C665A33F-5753-3EF8-8DF3-937F80EF1C4E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40" creationId="{E346BF76-726F-2960-208F-F083DDE51539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43" creationId="{B7B4B2B6-6629-BBD7-E4F9-96B615EEF49E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46" creationId="{07566292-4EFC-1911-F14D-115F08DC28E2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47" creationId="{055EB7F5-CCD5-FF62-902D-3B257FDAD27D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51" creationId="{C8213A57-25B2-2F19-3E82-33D8D46BBAA3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54" creationId="{E0E03FE6-B1D2-72E3-0722-E09D7F5CEE66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55" creationId="{17F139CA-29B9-B7D8-84C2-56F474D73BA3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61" creationId="{B91E5A46-756E-6D40-3FA5-21F45F0D1DD8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24" creationId="{37939086-28A2-51B6-F02F-578D866E9A5B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31" creationId="{B116DC1C-253F-D36C-A1FA-3002D9FD27F4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33" creationId="{BB618A29-6275-F436-F0B9-41D99E80521D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39" creationId="{E99901F2-C489-093E-CC6A-5778BB7CE6F5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41" creationId="{D5D93DFF-3213-BCEF-11FB-94D61C244FC5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42" creationId="{857BE6AA-30D2-5645-04FA-14E41DD412F6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49" creationId="{F85F1FFC-94DA-816E-ABB4-A9265E3B54DC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50" creationId="{69737D95-2B02-C23E-A898-B3612D311064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51" creationId="{F00177C8-E822-A490-1B56-F5363D53AB04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56" creationId="{A92361DE-B59C-46FE-5564-277E2779C25B}"/>
          </ac:grpSpMkLst>
        </pc:grpChg>
        <pc:grpChg chg="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59" creationId="{9C27AB21-A6D0-DB3E-7B4D-CA025A54F3E4}"/>
          </ac:grpSpMkLst>
        </pc:grpChg>
        <pc:grpChg chg="add mod">
          <ac:chgData name="Stuart Andrews" userId="fe79af9a-8d06-4ba5-854d-245a1649f122" providerId="ADAL" clId="{789A9D85-72BB-DB46-BA38-2027F2C3A388}" dt="2023-03-09T12:51:04.410" v="253"/>
          <ac:grpSpMkLst>
            <pc:docMk/>
            <pc:sldMk cId="2766243094" sldId="564"/>
            <ac:grpSpMk id="1063" creationId="{5C2669D8-8EF6-F051-2273-A36C25BF2628}"/>
          </ac:grpSpMkLst>
        </pc:grpChg>
        <pc:picChg chg="mod">
          <ac:chgData name="Stuart Andrews" userId="fe79af9a-8d06-4ba5-854d-245a1649f122" providerId="ADAL" clId="{789A9D85-72BB-DB46-BA38-2027F2C3A388}" dt="2023-03-09T12:52:41.733" v="264" actId="207"/>
          <ac:picMkLst>
            <pc:docMk/>
            <pc:sldMk cId="2766243094" sldId="564"/>
            <ac:picMk id="30" creationId="{1D562A6B-F4BE-B992-40C3-BF1F66C5F476}"/>
          </ac:picMkLst>
        </pc:picChg>
        <pc:picChg chg="mod">
          <ac:chgData name="Stuart Andrews" userId="fe79af9a-8d06-4ba5-854d-245a1649f122" providerId="ADAL" clId="{789A9D85-72BB-DB46-BA38-2027F2C3A388}" dt="2023-03-09T12:52:25.629" v="262" actId="207"/>
          <ac:picMkLst>
            <pc:docMk/>
            <pc:sldMk cId="2766243094" sldId="564"/>
            <ac:picMk id="38" creationId="{351F7EBE-82B9-5066-2881-0C5731AEC732}"/>
          </ac:picMkLst>
        </pc:picChg>
        <pc:picChg chg="mod">
          <ac:chgData name="Stuart Andrews" userId="fe79af9a-8d06-4ba5-854d-245a1649f122" providerId="ADAL" clId="{789A9D85-72BB-DB46-BA38-2027F2C3A388}" dt="2023-03-09T12:53:51.725" v="268" actId="207"/>
          <ac:picMkLst>
            <pc:docMk/>
            <pc:sldMk cId="2766243094" sldId="564"/>
            <ac:picMk id="42" creationId="{9FB6AF47-741E-5FD3-1146-E24EDF01CE95}"/>
          </ac:picMkLst>
        </pc:picChg>
        <pc:picChg chg="mod">
          <ac:chgData name="Stuart Andrews" userId="fe79af9a-8d06-4ba5-854d-245a1649f122" providerId="ADAL" clId="{789A9D85-72BB-DB46-BA38-2027F2C3A388}" dt="2023-03-09T12:52:13.756" v="260" actId="207"/>
          <ac:picMkLst>
            <pc:docMk/>
            <pc:sldMk cId="2766243094" sldId="564"/>
            <ac:picMk id="49" creationId="{2A2884D1-1933-E95C-7B50-9F56E48CB2BC}"/>
          </ac:picMkLst>
        </pc:picChg>
        <pc:picChg chg="mod">
          <ac:chgData name="Stuart Andrews" userId="fe79af9a-8d06-4ba5-854d-245a1649f122" providerId="ADAL" clId="{789A9D85-72BB-DB46-BA38-2027F2C3A388}" dt="2023-03-09T12:55:18.951" v="281" actId="207"/>
          <ac:picMkLst>
            <pc:docMk/>
            <pc:sldMk cId="2766243094" sldId="564"/>
            <ac:picMk id="1029" creationId="{9CF01FFF-BE18-B43C-08DF-3264F3B15F57}"/>
          </ac:picMkLst>
        </pc:picChg>
        <pc:picChg chg="mod">
          <ac:chgData name="Stuart Andrews" userId="fe79af9a-8d06-4ba5-854d-245a1649f122" providerId="ADAL" clId="{789A9D85-72BB-DB46-BA38-2027F2C3A388}" dt="2023-03-09T12:51:29.612" v="254" actId="207"/>
          <ac:picMkLst>
            <pc:docMk/>
            <pc:sldMk cId="2766243094" sldId="564"/>
            <ac:picMk id="1034" creationId="{351BF3B3-EE84-6810-573F-CEC84B3DA094}"/>
          </ac:picMkLst>
        </pc:picChg>
        <pc:picChg chg="mod">
          <ac:chgData name="Stuart Andrews" userId="fe79af9a-8d06-4ba5-854d-245a1649f122" providerId="ADAL" clId="{789A9D85-72BB-DB46-BA38-2027F2C3A388}" dt="2023-03-09T12:54:05.525" v="270" actId="207"/>
          <ac:picMkLst>
            <pc:docMk/>
            <pc:sldMk cId="2766243094" sldId="564"/>
            <ac:picMk id="1047" creationId="{061FF31C-A581-CA4E-C53A-5BDC46933CFD}"/>
          </ac:picMkLst>
        </pc:picChg>
        <pc:picChg chg="mod">
          <ac:chgData name="Stuart Andrews" userId="fe79af9a-8d06-4ba5-854d-245a1649f122" providerId="ADAL" clId="{789A9D85-72BB-DB46-BA38-2027F2C3A388}" dt="2023-03-09T12:53:18.618" v="266" actId="207"/>
          <ac:picMkLst>
            <pc:docMk/>
            <pc:sldMk cId="2766243094" sldId="564"/>
            <ac:picMk id="1055" creationId="{85436FC1-4C4D-7E51-80DE-80CF58D9F604}"/>
          </ac:picMkLst>
        </pc:picChg>
        <pc:picChg chg="mod">
          <ac:chgData name="Stuart Andrews" userId="fe79af9a-8d06-4ba5-854d-245a1649f122" providerId="ADAL" clId="{789A9D85-72BB-DB46-BA38-2027F2C3A388}" dt="2023-03-09T12:54:50.126" v="277" actId="207"/>
          <ac:picMkLst>
            <pc:docMk/>
            <pc:sldMk cId="2766243094" sldId="564"/>
            <ac:picMk id="1057" creationId="{006A6312-4DE3-A508-B0F2-D0A1B5892FC8}"/>
          </ac:picMkLst>
        </pc:picChg>
        <pc:cxnChg chg="mod">
          <ac:chgData name="Stuart Andrews" userId="fe79af9a-8d06-4ba5-854d-245a1649f122" providerId="ADAL" clId="{789A9D85-72BB-DB46-BA38-2027F2C3A388}" dt="2023-03-09T12:51:04.410" v="253"/>
          <ac:cxnSpMkLst>
            <pc:docMk/>
            <pc:sldMk cId="2766243094" sldId="564"/>
            <ac:cxnSpMk id="14" creationId="{0A5E8575-D86A-B154-C139-F0A4E018233D}"/>
          </ac:cxnSpMkLst>
        </pc:cxnChg>
        <pc:cxnChg chg="mod">
          <ac:chgData name="Stuart Andrews" userId="fe79af9a-8d06-4ba5-854d-245a1649f122" providerId="ADAL" clId="{789A9D85-72BB-DB46-BA38-2027F2C3A388}" dt="2023-03-09T12:51:04.410" v="253"/>
          <ac:cxnSpMkLst>
            <pc:docMk/>
            <pc:sldMk cId="2766243094" sldId="564"/>
            <ac:cxnSpMk id="1064" creationId="{764DDBDB-1953-2773-81D2-5EBDC4372A65}"/>
          </ac:cxnSpMkLst>
        </pc:cxnChg>
      </pc:sldChg>
      <pc:sldChg chg="new del">
        <pc:chgData name="Stuart Andrews" userId="fe79af9a-8d06-4ba5-854d-245a1649f122" providerId="ADAL" clId="{789A9D85-72BB-DB46-BA38-2027F2C3A388}" dt="2023-03-09T12:50:00.977" v="199" actId="2696"/>
        <pc:sldMkLst>
          <pc:docMk/>
          <pc:sldMk cId="4119862000" sldId="564"/>
        </pc:sldMkLst>
      </pc:sldChg>
      <pc:sldChg chg="modSp add mod">
        <pc:chgData name="Stuart Andrews" userId="fe79af9a-8d06-4ba5-854d-245a1649f122" providerId="ADAL" clId="{789A9D85-72BB-DB46-BA38-2027F2C3A388}" dt="2023-03-09T12:59:22.397" v="392" actId="1076"/>
        <pc:sldMkLst>
          <pc:docMk/>
          <pc:sldMk cId="209166556" sldId="565"/>
        </pc:sldMkLst>
        <pc:spChg chg="mod">
          <ac:chgData name="Stuart Andrews" userId="fe79af9a-8d06-4ba5-854d-245a1649f122" providerId="ADAL" clId="{789A9D85-72BB-DB46-BA38-2027F2C3A388}" dt="2023-03-09T12:59:22.397" v="392" actId="1076"/>
          <ac:spMkLst>
            <pc:docMk/>
            <pc:sldMk cId="209166556" sldId="565"/>
            <ac:spMk id="3" creationId="{001B21A8-55D3-3A98-ECBB-0099522ACEDF}"/>
          </ac:spMkLst>
        </pc:spChg>
        <pc:spChg chg="mod">
          <ac:chgData name="Stuart Andrews" userId="fe79af9a-8d06-4ba5-854d-245a1649f122" providerId="ADAL" clId="{789A9D85-72BB-DB46-BA38-2027F2C3A388}" dt="2023-03-09T12:59:22.397" v="392" actId="1076"/>
          <ac:spMkLst>
            <pc:docMk/>
            <pc:sldMk cId="209166556" sldId="565"/>
            <ac:spMk id="4" creationId="{04F9ED21-E60B-4F6F-827D-FB731217228F}"/>
          </ac:spMkLst>
        </pc:spChg>
        <pc:spChg chg="mod">
          <ac:chgData name="Stuart Andrews" userId="fe79af9a-8d06-4ba5-854d-245a1649f122" providerId="ADAL" clId="{789A9D85-72BB-DB46-BA38-2027F2C3A388}" dt="2023-03-09T12:59:22.397" v="392" actId="1076"/>
          <ac:spMkLst>
            <pc:docMk/>
            <pc:sldMk cId="209166556" sldId="565"/>
            <ac:spMk id="5" creationId="{CBDFBDC2-E81B-4A44-2FAF-ABABFFD6467F}"/>
          </ac:spMkLst>
        </pc:spChg>
      </pc:sldChg>
      <pc:sldChg chg="addSp delSp modSp add mod delAnim modAnim">
        <pc:chgData name="Stuart Andrews" userId="fe79af9a-8d06-4ba5-854d-245a1649f122" providerId="ADAL" clId="{789A9D85-72BB-DB46-BA38-2027F2C3A388}" dt="2023-03-09T22:14:50.564" v="929"/>
        <pc:sldMkLst>
          <pc:docMk/>
          <pc:sldMk cId="2178427212" sldId="566"/>
        </pc:sldMkLst>
        <pc:spChg chg="add mod">
          <ac:chgData name="Stuart Andrews" userId="fe79af9a-8d06-4ba5-854d-245a1649f122" providerId="ADAL" clId="{789A9D85-72BB-DB46-BA38-2027F2C3A388}" dt="2023-03-09T21:51:18.957" v="600" actId="1037"/>
          <ac:spMkLst>
            <pc:docMk/>
            <pc:sldMk cId="2178427212" sldId="566"/>
            <ac:spMk id="2" creationId="{19A9DBF5-77AF-9659-6AFD-3CA4F6F19AF1}"/>
          </ac:spMkLst>
        </pc:spChg>
        <pc:spChg chg="add mod">
          <ac:chgData name="Stuart Andrews" userId="fe79af9a-8d06-4ba5-854d-245a1649f122" providerId="ADAL" clId="{789A9D85-72BB-DB46-BA38-2027F2C3A388}" dt="2023-03-09T21:51:18.957" v="600" actId="1037"/>
          <ac:spMkLst>
            <pc:docMk/>
            <pc:sldMk cId="2178427212" sldId="566"/>
            <ac:spMk id="3" creationId="{C00947B8-442B-3D3D-0462-1EB3D948EED1}"/>
          </ac:spMkLst>
        </pc:spChg>
        <pc:spChg chg="add mod">
          <ac:chgData name="Stuart Andrews" userId="fe79af9a-8d06-4ba5-854d-245a1649f122" providerId="ADAL" clId="{789A9D85-72BB-DB46-BA38-2027F2C3A388}" dt="2023-03-09T21:51:18.957" v="600" actId="1037"/>
          <ac:spMkLst>
            <pc:docMk/>
            <pc:sldMk cId="2178427212" sldId="566"/>
            <ac:spMk id="4" creationId="{88B64F8B-FA88-C04A-37F6-9F006ED43A31}"/>
          </ac:spMkLst>
        </pc:spChg>
        <pc:spChg chg="add mod">
          <ac:chgData name="Stuart Andrews" userId="fe79af9a-8d06-4ba5-854d-245a1649f122" providerId="ADAL" clId="{789A9D85-72BB-DB46-BA38-2027F2C3A388}" dt="2023-03-09T21:51:18.957" v="600" actId="1037"/>
          <ac:spMkLst>
            <pc:docMk/>
            <pc:sldMk cId="2178427212" sldId="566"/>
            <ac:spMk id="5" creationId="{C36B0223-69F7-231C-B342-1DA2513A084A}"/>
          </ac:spMkLst>
        </pc:spChg>
        <pc:spChg chg="mod">
          <ac:chgData name="Stuart Andrews" userId="fe79af9a-8d06-4ba5-854d-245a1649f122" providerId="ADAL" clId="{789A9D85-72BB-DB46-BA38-2027F2C3A388}" dt="2023-03-09T13:00:23.983" v="434" actId="14100"/>
          <ac:spMkLst>
            <pc:docMk/>
            <pc:sldMk cId="2178427212" sldId="566"/>
            <ac:spMk id="6" creationId="{E6ED2315-F6A3-712B-0312-91D38A56F31D}"/>
          </ac:spMkLst>
        </pc:spChg>
        <pc:spChg chg="add mod">
          <ac:chgData name="Stuart Andrews" userId="fe79af9a-8d06-4ba5-854d-245a1649f122" providerId="ADAL" clId="{789A9D85-72BB-DB46-BA38-2027F2C3A388}" dt="2023-03-09T21:52:30.530" v="611" actId="1076"/>
          <ac:spMkLst>
            <pc:docMk/>
            <pc:sldMk cId="2178427212" sldId="566"/>
            <ac:spMk id="10" creationId="{075A1F24-2D27-7C7A-6957-09718BE60F15}"/>
          </ac:spMkLst>
        </pc:spChg>
        <pc:graphicFrameChg chg="del mod">
          <ac:chgData name="Stuart Andrews" userId="fe79af9a-8d06-4ba5-854d-245a1649f122" providerId="ADAL" clId="{789A9D85-72BB-DB46-BA38-2027F2C3A388}" dt="2023-03-09T21:47:56.282" v="436" actId="478"/>
          <ac:graphicFrameMkLst>
            <pc:docMk/>
            <pc:sldMk cId="2178427212" sldId="566"/>
            <ac:graphicFrameMk id="24" creationId="{0D64D243-0E92-4867-BA49-77AC36C2226E}"/>
          </ac:graphicFrameMkLst>
        </pc:graphicFrameChg>
        <pc:picChg chg="add mod">
          <ac:chgData name="Stuart Andrews" userId="fe79af9a-8d06-4ba5-854d-245a1649f122" providerId="ADAL" clId="{789A9D85-72BB-DB46-BA38-2027F2C3A388}" dt="2023-03-09T21:52:30.530" v="611" actId="1076"/>
          <ac:picMkLst>
            <pc:docMk/>
            <pc:sldMk cId="2178427212" sldId="566"/>
            <ac:picMk id="8" creationId="{51068BD9-36B2-A192-CDC5-1CB52D2641AA}"/>
          </ac:picMkLst>
        </pc:picChg>
      </pc:sldChg>
      <pc:sldChg chg="modSp add mod">
        <pc:chgData name="Stuart Andrews" userId="fe79af9a-8d06-4ba5-854d-245a1649f122" providerId="ADAL" clId="{789A9D85-72BB-DB46-BA38-2027F2C3A388}" dt="2023-03-09T21:53:49.206" v="664" actId="20577"/>
        <pc:sldMkLst>
          <pc:docMk/>
          <pc:sldMk cId="2231867888" sldId="567"/>
        </pc:sldMkLst>
        <pc:spChg chg="mod">
          <ac:chgData name="Stuart Andrews" userId="fe79af9a-8d06-4ba5-854d-245a1649f122" providerId="ADAL" clId="{789A9D85-72BB-DB46-BA38-2027F2C3A388}" dt="2023-03-09T21:53:39.095" v="637" actId="20577"/>
          <ac:spMkLst>
            <pc:docMk/>
            <pc:sldMk cId="2231867888" sldId="567"/>
            <ac:spMk id="3" creationId="{001B21A8-55D3-3A98-ECBB-0099522ACEDF}"/>
          </ac:spMkLst>
        </pc:spChg>
        <pc:spChg chg="mod">
          <ac:chgData name="Stuart Andrews" userId="fe79af9a-8d06-4ba5-854d-245a1649f122" providerId="ADAL" clId="{789A9D85-72BB-DB46-BA38-2027F2C3A388}" dt="2023-03-09T21:53:49.206" v="664" actId="20577"/>
          <ac:spMkLst>
            <pc:docMk/>
            <pc:sldMk cId="2231867888" sldId="567"/>
            <ac:spMk id="4" creationId="{04F9ED21-E60B-4F6F-827D-FB731217228F}"/>
          </ac:spMkLst>
        </pc:spChg>
      </pc:sldChg>
      <pc:sldChg chg="addSp delSp modSp add mod delAnim modAnim">
        <pc:chgData name="Stuart Andrews" userId="fe79af9a-8d06-4ba5-854d-245a1649f122" providerId="ADAL" clId="{789A9D85-72BB-DB46-BA38-2027F2C3A388}" dt="2023-03-09T22:17:20.414" v="936" actId="20577"/>
        <pc:sldMkLst>
          <pc:docMk/>
          <pc:sldMk cId="3103850296" sldId="568"/>
        </pc:sldMkLst>
        <pc:spChg chg="del">
          <ac:chgData name="Stuart Andrews" userId="fe79af9a-8d06-4ba5-854d-245a1649f122" providerId="ADAL" clId="{789A9D85-72BB-DB46-BA38-2027F2C3A388}" dt="2023-03-09T22:01:12.724" v="728" actId="478"/>
          <ac:spMkLst>
            <pc:docMk/>
            <pc:sldMk cId="3103850296" sldId="568"/>
            <ac:spMk id="2" creationId="{19A9DBF5-77AF-9659-6AFD-3CA4F6F19AF1}"/>
          </ac:spMkLst>
        </pc:spChg>
        <pc:spChg chg="del">
          <ac:chgData name="Stuart Andrews" userId="fe79af9a-8d06-4ba5-854d-245a1649f122" providerId="ADAL" clId="{789A9D85-72BB-DB46-BA38-2027F2C3A388}" dt="2023-03-09T22:01:11.659" v="727" actId="478"/>
          <ac:spMkLst>
            <pc:docMk/>
            <pc:sldMk cId="3103850296" sldId="568"/>
            <ac:spMk id="3" creationId="{C00947B8-442B-3D3D-0462-1EB3D948EED1}"/>
          </ac:spMkLst>
        </pc:spChg>
        <pc:spChg chg="del">
          <ac:chgData name="Stuart Andrews" userId="fe79af9a-8d06-4ba5-854d-245a1649f122" providerId="ADAL" clId="{789A9D85-72BB-DB46-BA38-2027F2C3A388}" dt="2023-03-09T22:01:14.348" v="730" actId="478"/>
          <ac:spMkLst>
            <pc:docMk/>
            <pc:sldMk cId="3103850296" sldId="568"/>
            <ac:spMk id="4" creationId="{88B64F8B-FA88-C04A-37F6-9F006ED43A31}"/>
          </ac:spMkLst>
        </pc:spChg>
        <pc:spChg chg="del">
          <ac:chgData name="Stuart Andrews" userId="fe79af9a-8d06-4ba5-854d-245a1649f122" providerId="ADAL" clId="{789A9D85-72BB-DB46-BA38-2027F2C3A388}" dt="2023-03-09T22:01:13.577" v="729" actId="478"/>
          <ac:spMkLst>
            <pc:docMk/>
            <pc:sldMk cId="3103850296" sldId="568"/>
            <ac:spMk id="5" creationId="{C36B0223-69F7-231C-B342-1DA2513A084A}"/>
          </ac:spMkLst>
        </pc:spChg>
        <pc:spChg chg="mod">
          <ac:chgData name="Stuart Andrews" userId="fe79af9a-8d06-4ba5-854d-245a1649f122" providerId="ADAL" clId="{789A9D85-72BB-DB46-BA38-2027F2C3A388}" dt="2023-03-09T22:01:09.178" v="726" actId="20577"/>
          <ac:spMkLst>
            <pc:docMk/>
            <pc:sldMk cId="3103850296" sldId="568"/>
            <ac:spMk id="6" creationId="{E6ED2315-F6A3-712B-0312-91D38A56F31D}"/>
          </ac:spMkLst>
        </pc:spChg>
        <pc:spChg chg="add mod">
          <ac:chgData name="Stuart Andrews" userId="fe79af9a-8d06-4ba5-854d-245a1649f122" providerId="ADAL" clId="{789A9D85-72BB-DB46-BA38-2027F2C3A388}" dt="2023-03-09T22:13:54.150" v="925" actId="164"/>
          <ac:spMkLst>
            <pc:docMk/>
            <pc:sldMk cId="3103850296" sldId="568"/>
            <ac:spMk id="7" creationId="{DA00755C-C5E7-3C2D-21BE-8C35069F5D08}"/>
          </ac:spMkLst>
        </pc:spChg>
        <pc:spChg chg="add mod">
          <ac:chgData name="Stuart Andrews" userId="fe79af9a-8d06-4ba5-854d-245a1649f122" providerId="ADAL" clId="{789A9D85-72BB-DB46-BA38-2027F2C3A388}" dt="2023-03-09T22:13:54.150" v="925" actId="164"/>
          <ac:spMkLst>
            <pc:docMk/>
            <pc:sldMk cId="3103850296" sldId="568"/>
            <ac:spMk id="9" creationId="{DC4795FA-6E6B-0E02-B06A-40FE2A2739F9}"/>
          </ac:spMkLst>
        </pc:spChg>
        <pc:spChg chg="mod">
          <ac:chgData name="Stuart Andrews" userId="fe79af9a-8d06-4ba5-854d-245a1649f122" providerId="ADAL" clId="{789A9D85-72BB-DB46-BA38-2027F2C3A388}" dt="2023-03-09T22:17:20.414" v="936" actId="20577"/>
          <ac:spMkLst>
            <pc:docMk/>
            <pc:sldMk cId="3103850296" sldId="568"/>
            <ac:spMk id="10" creationId="{075A1F24-2D27-7C7A-6957-09718BE60F15}"/>
          </ac:spMkLst>
        </pc:spChg>
        <pc:grpChg chg="add mod">
          <ac:chgData name="Stuart Andrews" userId="fe79af9a-8d06-4ba5-854d-245a1649f122" providerId="ADAL" clId="{789A9D85-72BB-DB46-BA38-2027F2C3A388}" dt="2023-03-09T22:16:49.857" v="931" actId="14100"/>
          <ac:grpSpMkLst>
            <pc:docMk/>
            <pc:sldMk cId="3103850296" sldId="568"/>
            <ac:grpSpMk id="12" creationId="{669598DC-8FE2-847C-0D36-3D757E4F6A62}"/>
          </ac:grpSpMkLst>
        </pc:grpChg>
        <pc:grpChg chg="add mod">
          <ac:chgData name="Stuart Andrews" userId="fe79af9a-8d06-4ba5-854d-245a1649f122" providerId="ADAL" clId="{789A9D85-72BB-DB46-BA38-2027F2C3A388}" dt="2023-03-09T22:13:54.150" v="925" actId="164"/>
          <ac:grpSpMkLst>
            <pc:docMk/>
            <pc:sldMk cId="3103850296" sldId="568"/>
            <ac:grpSpMk id="13" creationId="{ACEA832F-F079-1CD5-784F-EE65839C5C37}"/>
          </ac:grpSpMkLst>
        </pc:grpChg>
        <pc:picChg chg="mod">
          <ac:chgData name="Stuart Andrews" userId="fe79af9a-8d06-4ba5-854d-245a1649f122" providerId="ADAL" clId="{789A9D85-72BB-DB46-BA38-2027F2C3A388}" dt="2023-03-09T22:13:43.015" v="924" actId="164"/>
          <ac:picMkLst>
            <pc:docMk/>
            <pc:sldMk cId="3103850296" sldId="568"/>
            <ac:picMk id="8" creationId="{51068BD9-36B2-A192-CDC5-1CB52D2641AA}"/>
          </ac:picMkLst>
        </pc:picChg>
        <pc:picChg chg="add mod">
          <ac:chgData name="Stuart Andrews" userId="fe79af9a-8d06-4ba5-854d-245a1649f122" providerId="ADAL" clId="{789A9D85-72BB-DB46-BA38-2027F2C3A388}" dt="2023-03-09T22:12:40.665" v="923" actId="1076"/>
          <ac:picMkLst>
            <pc:docMk/>
            <pc:sldMk cId="3103850296" sldId="568"/>
            <ac:picMk id="11" creationId="{046BD75E-904C-91CA-8F03-D6859BB96DEC}"/>
          </ac:picMkLst>
        </pc:picChg>
      </pc:sldChg>
      <pc:sldChg chg="addSp delSp modSp add mod delAnim">
        <pc:chgData name="Stuart Andrews" userId="fe79af9a-8d06-4ba5-854d-245a1649f122" providerId="ADAL" clId="{789A9D85-72BB-DB46-BA38-2027F2C3A388}" dt="2023-03-10T12:18:12.089" v="991" actId="1076"/>
        <pc:sldMkLst>
          <pc:docMk/>
          <pc:sldMk cId="3579030358" sldId="569"/>
        </pc:sldMkLst>
        <pc:spChg chg="mod">
          <ac:chgData name="Stuart Andrews" userId="fe79af9a-8d06-4ba5-854d-245a1649f122" providerId="ADAL" clId="{789A9D85-72BB-DB46-BA38-2027F2C3A388}" dt="2023-03-10T12:18:12.089" v="991" actId="1076"/>
          <ac:spMkLst>
            <pc:docMk/>
            <pc:sldMk cId="3579030358" sldId="569"/>
            <ac:spMk id="4" creationId="{83801829-F136-3FA2-0453-43D40DCB7A50}"/>
          </ac:spMkLst>
        </pc:spChg>
        <pc:spChg chg="mod">
          <ac:chgData name="Stuart Andrews" userId="fe79af9a-8d06-4ba5-854d-245a1649f122" providerId="ADAL" clId="{789A9D85-72BB-DB46-BA38-2027F2C3A388}" dt="2023-03-10T12:18:12.089" v="991" actId="1076"/>
          <ac:spMkLst>
            <pc:docMk/>
            <pc:sldMk cId="3579030358" sldId="569"/>
            <ac:spMk id="5" creationId="{0E9A03FC-2EA9-8845-3857-6560437AAD81}"/>
          </ac:spMkLst>
        </pc:spChg>
        <pc:spChg chg="mod">
          <ac:chgData name="Stuart Andrews" userId="fe79af9a-8d06-4ba5-854d-245a1649f122" providerId="ADAL" clId="{789A9D85-72BB-DB46-BA38-2027F2C3A388}" dt="2023-03-10T12:17:55.733" v="988" actId="20577"/>
          <ac:spMkLst>
            <pc:docMk/>
            <pc:sldMk cId="3579030358" sldId="569"/>
            <ac:spMk id="6" creationId="{E6ED2315-F6A3-712B-0312-91D38A56F31D}"/>
          </ac:spMkLst>
        </pc:spChg>
        <pc:spChg chg="mod">
          <ac:chgData name="Stuart Andrews" userId="fe79af9a-8d06-4ba5-854d-245a1649f122" providerId="ADAL" clId="{789A9D85-72BB-DB46-BA38-2027F2C3A388}" dt="2023-03-10T12:18:12.089" v="991" actId="1076"/>
          <ac:spMkLst>
            <pc:docMk/>
            <pc:sldMk cId="3579030358" sldId="569"/>
            <ac:spMk id="9" creationId="{1E3428B0-28BC-8C46-1AB7-0909C0CF2EC5}"/>
          </ac:spMkLst>
        </pc:spChg>
        <pc:grpChg chg="add mod">
          <ac:chgData name="Stuart Andrews" userId="fe79af9a-8d06-4ba5-854d-245a1649f122" providerId="ADAL" clId="{789A9D85-72BB-DB46-BA38-2027F2C3A388}" dt="2023-03-10T12:18:12.089" v="991" actId="1076"/>
          <ac:grpSpMkLst>
            <pc:docMk/>
            <pc:sldMk cId="3579030358" sldId="569"/>
            <ac:grpSpMk id="2" creationId="{312FF2BF-6431-A79C-675B-25A8C61C5A70}"/>
          </ac:grpSpMkLst>
        </pc:grpChg>
        <pc:grpChg chg="mod">
          <ac:chgData name="Stuart Andrews" userId="fe79af9a-8d06-4ba5-854d-245a1649f122" providerId="ADAL" clId="{789A9D85-72BB-DB46-BA38-2027F2C3A388}" dt="2023-03-10T12:18:12.089" v="991" actId="1076"/>
          <ac:grpSpMkLst>
            <pc:docMk/>
            <pc:sldMk cId="3579030358" sldId="569"/>
            <ac:grpSpMk id="3" creationId="{8F29CBB8-9174-9744-F2AC-C2A9C386EBA4}"/>
          </ac:grpSpMkLst>
        </pc:grpChg>
        <pc:grpChg chg="mod">
          <ac:chgData name="Stuart Andrews" userId="fe79af9a-8d06-4ba5-854d-245a1649f122" providerId="ADAL" clId="{789A9D85-72BB-DB46-BA38-2027F2C3A388}" dt="2023-03-10T12:18:12.089" v="991" actId="1076"/>
          <ac:grpSpMkLst>
            <pc:docMk/>
            <pc:sldMk cId="3579030358" sldId="569"/>
            <ac:grpSpMk id="7" creationId="{76348F56-D9AE-2DE5-2195-5A76938792E6}"/>
          </ac:grpSpMkLst>
        </pc:grpChg>
        <pc:graphicFrameChg chg="del">
          <ac:chgData name="Stuart Andrews" userId="fe79af9a-8d06-4ba5-854d-245a1649f122" providerId="ADAL" clId="{789A9D85-72BB-DB46-BA38-2027F2C3A388}" dt="2023-03-10T12:17:59.833" v="989" actId="478"/>
          <ac:graphicFrameMkLst>
            <pc:docMk/>
            <pc:sldMk cId="3579030358" sldId="569"/>
            <ac:graphicFrameMk id="24" creationId="{0D64D243-0E92-4867-BA49-77AC36C2226E}"/>
          </ac:graphicFrameMkLst>
        </pc:graphicFrameChg>
        <pc:picChg chg="mod">
          <ac:chgData name="Stuart Andrews" userId="fe79af9a-8d06-4ba5-854d-245a1649f122" providerId="ADAL" clId="{789A9D85-72BB-DB46-BA38-2027F2C3A388}" dt="2023-03-10T12:18:12.089" v="991" actId="1076"/>
          <ac:picMkLst>
            <pc:docMk/>
            <pc:sldMk cId="3579030358" sldId="569"/>
            <ac:picMk id="8" creationId="{7BF95DFE-3B3D-BDCF-3188-7890DC0A41E9}"/>
          </ac:picMkLst>
        </pc:picChg>
        <pc:picChg chg="mod">
          <ac:chgData name="Stuart Andrews" userId="fe79af9a-8d06-4ba5-854d-245a1649f122" providerId="ADAL" clId="{789A9D85-72BB-DB46-BA38-2027F2C3A388}" dt="2023-03-10T12:18:12.089" v="991" actId="1076"/>
          <ac:picMkLst>
            <pc:docMk/>
            <pc:sldMk cId="3579030358" sldId="569"/>
            <ac:picMk id="10" creationId="{49F5BF88-11B3-E68B-CF22-86185E27938A}"/>
          </ac:picMkLst>
        </pc:picChg>
      </pc:sldChg>
      <pc:sldMasterChg chg="modSldLayout">
        <pc:chgData name="Stuart Andrews" userId="fe79af9a-8d06-4ba5-854d-245a1649f122" providerId="ADAL" clId="{789A9D85-72BB-DB46-BA38-2027F2C3A388}" dt="2023-03-10T12:19:41.007" v="997" actId="1076"/>
        <pc:sldMasterMkLst>
          <pc:docMk/>
          <pc:sldMasterMk cId="1892547282" sldId="2147483648"/>
        </pc:sldMasterMkLst>
        <pc:sldLayoutChg chg="delSp modSp mod">
          <pc:chgData name="Stuart Andrews" userId="fe79af9a-8d06-4ba5-854d-245a1649f122" providerId="ADAL" clId="{789A9D85-72BB-DB46-BA38-2027F2C3A388}" dt="2023-03-10T12:19:41.007" v="997" actId="1076"/>
          <pc:sldLayoutMkLst>
            <pc:docMk/>
            <pc:sldMasterMk cId="1892547282" sldId="2147483648"/>
            <pc:sldLayoutMk cId="3821345640" sldId="2147483694"/>
          </pc:sldLayoutMkLst>
          <pc:spChg chg="mod">
            <ac:chgData name="Stuart Andrews" userId="fe79af9a-8d06-4ba5-854d-245a1649f122" providerId="ADAL" clId="{789A9D85-72BB-DB46-BA38-2027F2C3A388}" dt="2023-03-10T12:19:41.007" v="997" actId="1076"/>
            <ac:spMkLst>
              <pc:docMk/>
              <pc:sldMasterMk cId="1892547282" sldId="2147483648"/>
              <pc:sldLayoutMk cId="3821345640" sldId="2147483694"/>
              <ac:spMk id="5" creationId="{90EB5825-C62A-FDD7-77D0-D28DA786ED98}"/>
            </ac:spMkLst>
          </pc:spChg>
          <pc:spChg chg="del">
            <ac:chgData name="Stuart Andrews" userId="fe79af9a-8d06-4ba5-854d-245a1649f122" providerId="ADAL" clId="{789A9D85-72BB-DB46-BA38-2027F2C3A388}" dt="2023-03-10T12:19:34.478" v="995" actId="478"/>
            <ac:spMkLst>
              <pc:docMk/>
              <pc:sldMasterMk cId="1892547282" sldId="2147483648"/>
              <pc:sldLayoutMk cId="3821345640" sldId="2147483694"/>
              <ac:spMk id="6" creationId="{3FF0E819-D172-8CD2-D2E4-64FF2F5ED3E6}"/>
            </ac:spMkLst>
          </pc:spChg>
          <pc:spChg chg="del">
            <ac:chgData name="Stuart Andrews" userId="fe79af9a-8d06-4ba5-854d-245a1649f122" providerId="ADAL" clId="{789A9D85-72BB-DB46-BA38-2027F2C3A388}" dt="2023-03-10T12:19:35.339" v="996" actId="478"/>
            <ac:spMkLst>
              <pc:docMk/>
              <pc:sldMasterMk cId="1892547282" sldId="2147483648"/>
              <pc:sldLayoutMk cId="3821345640" sldId="2147483694"/>
              <ac:spMk id="7" creationId="{6A6CE968-247B-C4AB-3E62-F443D3EDA42F}"/>
            </ac:spMkLst>
          </pc:spChg>
          <pc:grpChg chg="del">
            <ac:chgData name="Stuart Andrews" userId="fe79af9a-8d06-4ba5-854d-245a1649f122" providerId="ADAL" clId="{789A9D85-72BB-DB46-BA38-2027F2C3A388}" dt="2023-03-10T12:19:19.063" v="994" actId="478"/>
            <ac:grpSpMkLst>
              <pc:docMk/>
              <pc:sldMasterMk cId="1892547282" sldId="2147483648"/>
              <pc:sldLayoutMk cId="3821345640" sldId="2147483694"/>
              <ac:grpSpMk id="9" creationId="{46B2BCFE-32A4-B62A-A736-D25461AE2504}"/>
            </ac:grpSpMkLst>
          </pc:grpChg>
        </pc:sldLayoutChg>
      </pc:sldMasterChg>
    </pc:docChg>
  </pc:docChgLst>
  <pc:docChgLst>
    <pc:chgData name="Sanrie Roux" userId="c504fd29-4aa1-4453-8745-b6b6a266e3a4" providerId="ADAL" clId="{C0B70AD9-A9D5-4FFE-88DF-6C7C50D44C99}"/>
    <pc:docChg chg="modSld">
      <pc:chgData name="Sanrie Roux" userId="c504fd29-4aa1-4453-8745-b6b6a266e3a4" providerId="ADAL" clId="{C0B70AD9-A9D5-4FFE-88DF-6C7C50D44C99}" dt="2022-08-16T11:19:30.933" v="1" actId="729"/>
      <pc:docMkLst>
        <pc:docMk/>
      </pc:docMkLst>
      <pc:sldChg chg="mod modShow">
        <pc:chgData name="Sanrie Roux" userId="c504fd29-4aa1-4453-8745-b6b6a266e3a4" providerId="ADAL" clId="{C0B70AD9-A9D5-4FFE-88DF-6C7C50D44C99}" dt="2022-08-16T11:19:20.819" v="0" actId="729"/>
        <pc:sldMkLst>
          <pc:docMk/>
          <pc:sldMk cId="3252788125" sldId="555"/>
        </pc:sldMkLst>
      </pc:sldChg>
      <pc:sldChg chg="mod modShow">
        <pc:chgData name="Sanrie Roux" userId="c504fd29-4aa1-4453-8745-b6b6a266e3a4" providerId="ADAL" clId="{C0B70AD9-A9D5-4FFE-88DF-6C7C50D44C99}" dt="2022-08-16T11:19:30.933" v="1" actId="729"/>
        <pc:sldMkLst>
          <pc:docMk/>
          <pc:sldMk cId="4065513970" sldId="556"/>
        </pc:sldMkLst>
      </pc:sldChg>
    </pc:docChg>
  </pc:docChgLst>
  <pc:docChgLst>
    <pc:chgData name="Stuart Andrews" userId="fe79af9a-8d06-4ba5-854d-245a1649f122" providerId="ADAL" clId="{4430CC72-3EB3-4EE2-B778-F56D9A74E9AA}"/>
    <pc:docChg chg="undo redo custSel addSld delSld modSld sldOrd addMainMaster delMainMaster modMainMaster">
      <pc:chgData name="Stuart Andrews" userId="fe79af9a-8d06-4ba5-854d-245a1649f122" providerId="ADAL" clId="{4430CC72-3EB3-4EE2-B778-F56D9A74E9AA}" dt="2022-08-08T13:25:28.704" v="10032"/>
      <pc:docMkLst>
        <pc:docMk/>
      </pc:docMkLst>
      <pc:sldChg chg="mod modShow">
        <pc:chgData name="Stuart Andrews" userId="fe79af9a-8d06-4ba5-854d-245a1649f122" providerId="ADAL" clId="{4430CC72-3EB3-4EE2-B778-F56D9A74E9AA}" dt="2022-08-05T11:18:59.295" v="4008" actId="729"/>
        <pc:sldMkLst>
          <pc:docMk/>
          <pc:sldMk cId="1563506965" sldId="266"/>
        </pc:sldMkLst>
      </pc:sldChg>
      <pc:sldChg chg="addSp delSp modSp mod modClrScheme modAnim chgLayout">
        <pc:chgData name="Stuart Andrews" userId="fe79af9a-8d06-4ba5-854d-245a1649f122" providerId="ADAL" clId="{4430CC72-3EB3-4EE2-B778-F56D9A74E9AA}" dt="2022-08-08T13:25:28.704" v="10032"/>
        <pc:sldMkLst>
          <pc:docMk/>
          <pc:sldMk cId="3777848673" sldId="269"/>
        </pc:sldMkLst>
        <pc:spChg chg="del">
          <ac:chgData name="Stuart Andrews" userId="fe79af9a-8d06-4ba5-854d-245a1649f122" providerId="ADAL" clId="{4430CC72-3EB3-4EE2-B778-F56D9A74E9AA}" dt="2022-08-05T11:19:11.803" v="4010" actId="478"/>
          <ac:spMkLst>
            <pc:docMk/>
            <pc:sldMk cId="3777848673" sldId="269"/>
            <ac:spMk id="5" creationId="{AA29F7AF-1F25-4A53-8BBE-C82F65AACCBB}"/>
          </ac:spMkLst>
        </pc:spChg>
        <pc:spChg chg="add mod">
          <ac:chgData name="Stuart Andrews" userId="fe79af9a-8d06-4ba5-854d-245a1649f122" providerId="ADAL" clId="{4430CC72-3EB3-4EE2-B778-F56D9A74E9AA}" dt="2022-08-05T11:19:30.811" v="4026" actId="20577"/>
          <ac:spMkLst>
            <pc:docMk/>
            <pc:sldMk cId="3777848673" sldId="269"/>
            <ac:spMk id="6" creationId="{30214ACE-AA5A-ECE1-B803-4C0EF34156FD}"/>
          </ac:spMkLst>
        </pc:spChg>
        <pc:spChg chg="del">
          <ac:chgData name="Stuart Andrews" userId="fe79af9a-8d06-4ba5-854d-245a1649f122" providerId="ADAL" clId="{4430CC72-3EB3-4EE2-B778-F56D9A74E9AA}" dt="2022-08-05T11:19:11.803" v="4010" actId="478"/>
          <ac:spMkLst>
            <pc:docMk/>
            <pc:sldMk cId="3777848673" sldId="269"/>
            <ac:spMk id="7" creationId="{047FCF00-EB25-4CCC-A807-02338ECE62C9}"/>
          </ac:spMkLst>
        </pc:spChg>
        <pc:graphicFrameChg chg="mod modGraphic">
          <ac:chgData name="Stuart Andrews" userId="fe79af9a-8d06-4ba5-854d-245a1649f122" providerId="ADAL" clId="{4430CC72-3EB3-4EE2-B778-F56D9A74E9AA}" dt="2022-08-08T11:43:51.138" v="8602" actId="1076"/>
          <ac:graphicFrameMkLst>
            <pc:docMk/>
            <pc:sldMk cId="3777848673" sldId="269"/>
            <ac:graphicFrameMk id="2" creationId="{C30BFD54-9E13-4028-9CBE-8D0DC9864088}"/>
          </ac:graphicFrameMkLst>
        </pc:graphicFrameChg>
        <pc:picChg chg="del mod">
          <ac:chgData name="Stuart Andrews" userId="fe79af9a-8d06-4ba5-854d-245a1649f122" providerId="ADAL" clId="{4430CC72-3EB3-4EE2-B778-F56D9A74E9AA}" dt="2022-08-05T11:19:35.579" v="4028" actId="478"/>
          <ac:picMkLst>
            <pc:docMk/>
            <pc:sldMk cId="3777848673" sldId="269"/>
            <ac:picMk id="1028" creationId="{8BCD1AE0-9EA2-4AEE-9990-7F37DD850393}"/>
          </ac:picMkLst>
        </pc:picChg>
      </pc:sldChg>
      <pc:sldChg chg="mod modShow">
        <pc:chgData name="Stuart Andrews" userId="fe79af9a-8d06-4ba5-854d-245a1649f122" providerId="ADAL" clId="{4430CC72-3EB3-4EE2-B778-F56D9A74E9AA}" dt="2022-08-05T11:40:08.508" v="4801" actId="729"/>
        <pc:sldMkLst>
          <pc:docMk/>
          <pc:sldMk cId="2041447880" sldId="271"/>
        </pc:sldMkLst>
      </pc:sldChg>
      <pc:sldChg chg="addSp delSp modSp mod modClrScheme chgLayout">
        <pc:chgData name="Stuart Andrews" userId="fe79af9a-8d06-4ba5-854d-245a1649f122" providerId="ADAL" clId="{4430CC72-3EB3-4EE2-B778-F56D9A74E9AA}" dt="2022-08-05T12:00:48.051" v="5291" actId="1076"/>
        <pc:sldMkLst>
          <pc:docMk/>
          <pc:sldMk cId="790514956" sldId="277"/>
        </pc:sldMkLst>
        <pc:spChg chg="del">
          <ac:chgData name="Stuart Andrews" userId="fe79af9a-8d06-4ba5-854d-245a1649f122" providerId="ADAL" clId="{4430CC72-3EB3-4EE2-B778-F56D9A74E9AA}" dt="2022-08-05T12:00:27.511" v="5247" actId="478"/>
          <ac:spMkLst>
            <pc:docMk/>
            <pc:sldMk cId="790514956" sldId="277"/>
            <ac:spMk id="5" creationId="{1260565B-F3AA-42E8-A1E8-BDF1535081AA}"/>
          </ac:spMkLst>
        </pc:spChg>
        <pc:spChg chg="add mod">
          <ac:chgData name="Stuart Andrews" userId="fe79af9a-8d06-4ba5-854d-245a1649f122" providerId="ADAL" clId="{4430CC72-3EB3-4EE2-B778-F56D9A74E9AA}" dt="2022-08-05T12:00:43.376" v="5289" actId="20577"/>
          <ac:spMkLst>
            <pc:docMk/>
            <pc:sldMk cId="790514956" sldId="277"/>
            <ac:spMk id="6" creationId="{ACF574B4-6ABA-07BC-04D4-0717400D54F2}"/>
          </ac:spMkLst>
        </pc:spChg>
        <pc:spChg chg="del">
          <ac:chgData name="Stuart Andrews" userId="fe79af9a-8d06-4ba5-854d-245a1649f122" providerId="ADAL" clId="{4430CC72-3EB3-4EE2-B778-F56D9A74E9AA}" dt="2022-08-05T12:00:27.511" v="5247" actId="478"/>
          <ac:spMkLst>
            <pc:docMk/>
            <pc:sldMk cId="790514956" sldId="277"/>
            <ac:spMk id="8" creationId="{1B7648D4-47D7-4E57-AC19-DD2A01031622}"/>
          </ac:spMkLst>
        </pc:spChg>
        <pc:picChg chg="mod">
          <ac:chgData name="Stuart Andrews" userId="fe79af9a-8d06-4ba5-854d-245a1649f122" providerId="ADAL" clId="{4430CC72-3EB3-4EE2-B778-F56D9A74E9AA}" dt="2022-08-05T12:00:48.051" v="5291" actId="1076"/>
          <ac:picMkLst>
            <pc:docMk/>
            <pc:sldMk cId="790514956" sldId="277"/>
            <ac:picMk id="3" creationId="{0665CA78-9A23-487B-9FE9-3E840626629F}"/>
          </ac:picMkLst>
        </pc:picChg>
      </pc:sldChg>
      <pc:sldChg chg="mod modClrScheme chgLayout">
        <pc:chgData name="Stuart Andrews" userId="fe79af9a-8d06-4ba5-854d-245a1649f122" providerId="ADAL" clId="{4430CC72-3EB3-4EE2-B778-F56D9A74E9AA}" dt="2022-08-08T13:19:04.227" v="9846" actId="700"/>
        <pc:sldMkLst>
          <pc:docMk/>
          <pc:sldMk cId="3804664522" sldId="298"/>
        </pc:sldMkLst>
      </pc:sldChg>
      <pc:sldChg chg="addSp delSp modSp mod modClrScheme chgLayout">
        <pc:chgData name="Stuart Andrews" userId="fe79af9a-8d06-4ba5-854d-245a1649f122" providerId="ADAL" clId="{4430CC72-3EB3-4EE2-B778-F56D9A74E9AA}" dt="2022-08-05T11:59:06.220" v="5220" actId="1076"/>
        <pc:sldMkLst>
          <pc:docMk/>
          <pc:sldMk cId="840643683" sldId="299"/>
        </pc:sldMkLst>
        <pc:spChg chg="del">
          <ac:chgData name="Stuart Andrews" userId="fe79af9a-8d06-4ba5-854d-245a1649f122" providerId="ADAL" clId="{4430CC72-3EB3-4EE2-B778-F56D9A74E9AA}" dt="2022-08-05T11:58:03.640" v="5194" actId="478"/>
          <ac:spMkLst>
            <pc:docMk/>
            <pc:sldMk cId="840643683" sldId="299"/>
            <ac:spMk id="6" creationId="{0F45F0A2-A841-445E-9E4A-403DF72ADF6C}"/>
          </ac:spMkLst>
        </pc:spChg>
        <pc:spChg chg="add mod">
          <ac:chgData name="Stuart Andrews" userId="fe79af9a-8d06-4ba5-854d-245a1649f122" providerId="ADAL" clId="{4430CC72-3EB3-4EE2-B778-F56D9A74E9AA}" dt="2022-08-05T11:58:15.568" v="5212" actId="20577"/>
          <ac:spMkLst>
            <pc:docMk/>
            <pc:sldMk cId="840643683" sldId="299"/>
            <ac:spMk id="7" creationId="{464D412B-8E87-2A50-B45A-5912E9AF3B63}"/>
          </ac:spMkLst>
        </pc:spChg>
        <pc:spChg chg="del">
          <ac:chgData name="Stuart Andrews" userId="fe79af9a-8d06-4ba5-854d-245a1649f122" providerId="ADAL" clId="{4430CC72-3EB3-4EE2-B778-F56D9A74E9AA}" dt="2022-08-05T11:58:03.640" v="5194" actId="478"/>
          <ac:spMkLst>
            <pc:docMk/>
            <pc:sldMk cId="840643683" sldId="299"/>
            <ac:spMk id="9" creationId="{E029F7A6-B7FC-41F4-9190-A2EB0C0C5F9B}"/>
          </ac:spMkLst>
        </pc:spChg>
        <pc:graphicFrameChg chg="mod modGraphic">
          <ac:chgData name="Stuart Andrews" userId="fe79af9a-8d06-4ba5-854d-245a1649f122" providerId="ADAL" clId="{4430CC72-3EB3-4EE2-B778-F56D9A74E9AA}" dt="2022-08-05T11:59:03.018" v="5219" actId="1076"/>
          <ac:graphicFrameMkLst>
            <pc:docMk/>
            <pc:sldMk cId="840643683" sldId="299"/>
            <ac:graphicFrameMk id="3" creationId="{D0D576E7-29C7-4037-8859-E43573CD7A34}"/>
          </ac:graphicFrameMkLst>
        </pc:graphicFrameChg>
        <pc:picChg chg="mod">
          <ac:chgData name="Stuart Andrews" userId="fe79af9a-8d06-4ba5-854d-245a1649f122" providerId="ADAL" clId="{4430CC72-3EB3-4EE2-B778-F56D9A74E9AA}" dt="2022-08-05T11:59:06.220" v="5220" actId="1076"/>
          <ac:picMkLst>
            <pc:docMk/>
            <pc:sldMk cId="840643683" sldId="299"/>
            <ac:picMk id="2050" creationId="{43BCA379-B63F-4A80-9681-B225A99B2301}"/>
          </ac:picMkLst>
        </pc:picChg>
      </pc:sldChg>
      <pc:sldChg chg="addSp delSp modSp mod modClrScheme delAnim chgLayout">
        <pc:chgData name="Stuart Andrews" userId="fe79af9a-8d06-4ba5-854d-245a1649f122" providerId="ADAL" clId="{4430CC72-3EB3-4EE2-B778-F56D9A74E9AA}" dt="2022-08-08T11:50:28.917" v="8644"/>
        <pc:sldMkLst>
          <pc:docMk/>
          <pc:sldMk cId="387711234" sldId="306"/>
        </pc:sldMkLst>
        <pc:spChg chg="add mod">
          <ac:chgData name="Stuart Andrews" userId="fe79af9a-8d06-4ba5-854d-245a1649f122" providerId="ADAL" clId="{4430CC72-3EB3-4EE2-B778-F56D9A74E9AA}" dt="2022-08-05T12:01:35.495" v="5322" actId="20577"/>
          <ac:spMkLst>
            <pc:docMk/>
            <pc:sldMk cId="387711234" sldId="306"/>
            <ac:spMk id="11" creationId="{EAB8EF67-E74B-DF1E-1F0C-041FD06E73D0}"/>
          </ac:spMkLst>
        </pc:spChg>
        <pc:spChg chg="del">
          <ac:chgData name="Stuart Andrews" userId="fe79af9a-8d06-4ba5-854d-245a1649f122" providerId="ADAL" clId="{4430CC72-3EB3-4EE2-B778-F56D9A74E9AA}" dt="2022-08-05T12:01:02.580" v="5294" actId="478"/>
          <ac:spMkLst>
            <pc:docMk/>
            <pc:sldMk cId="387711234" sldId="306"/>
            <ac:spMk id="14" creationId="{B0E43C5F-BAD6-466D-82FA-FB22D4040A88}"/>
          </ac:spMkLst>
        </pc:spChg>
        <pc:spChg chg="del">
          <ac:chgData name="Stuart Andrews" userId="fe79af9a-8d06-4ba5-854d-245a1649f122" providerId="ADAL" clId="{4430CC72-3EB3-4EE2-B778-F56D9A74E9AA}" dt="2022-08-05T12:00:59.660" v="5293" actId="478"/>
          <ac:spMkLst>
            <pc:docMk/>
            <pc:sldMk cId="387711234" sldId="306"/>
            <ac:spMk id="15" creationId="{5915B158-5194-4B8C-82D6-F5B7AA1D0DCC}"/>
          </ac:spMkLst>
        </pc:spChg>
        <pc:spChg chg="del">
          <ac:chgData name="Stuart Andrews" userId="fe79af9a-8d06-4ba5-854d-245a1649f122" providerId="ADAL" clId="{4430CC72-3EB3-4EE2-B778-F56D9A74E9AA}" dt="2022-08-05T12:00:59.660" v="5293" actId="478"/>
          <ac:spMkLst>
            <pc:docMk/>
            <pc:sldMk cId="387711234" sldId="306"/>
            <ac:spMk id="17" creationId="{BA904AF0-6C8C-4778-A79E-C1A46A95AFB4}"/>
          </ac:spMkLst>
        </pc:spChg>
        <pc:spChg chg="mod">
          <ac:chgData name="Stuart Andrews" userId="fe79af9a-8d06-4ba5-854d-245a1649f122" providerId="ADAL" clId="{4430CC72-3EB3-4EE2-B778-F56D9A74E9AA}" dt="2022-08-05T12:01:55.158" v="5326" actId="207"/>
          <ac:spMkLst>
            <pc:docMk/>
            <pc:sldMk cId="387711234" sldId="306"/>
            <ac:spMk id="19" creationId="{94191AA2-3E5E-4321-B1D5-34FF686163A2}"/>
          </ac:spMkLst>
        </pc:spChg>
        <pc:spChg chg="mod">
          <ac:chgData name="Stuart Andrews" userId="fe79af9a-8d06-4ba5-854d-245a1649f122" providerId="ADAL" clId="{4430CC72-3EB3-4EE2-B778-F56D9A74E9AA}" dt="2022-08-05T12:02:05.161" v="5330" actId="404"/>
          <ac:spMkLst>
            <pc:docMk/>
            <pc:sldMk cId="387711234" sldId="306"/>
            <ac:spMk id="20" creationId="{57D36BA8-09B5-4A06-98F1-BA3BD74429AA}"/>
          </ac:spMkLst>
        </pc:spChg>
        <pc:grpChg chg="mod">
          <ac:chgData name="Stuart Andrews" userId="fe79af9a-8d06-4ba5-854d-245a1649f122" providerId="ADAL" clId="{4430CC72-3EB3-4EE2-B778-F56D9A74E9AA}" dt="2022-08-05T12:03:16.953" v="5346" actId="1076"/>
          <ac:grpSpMkLst>
            <pc:docMk/>
            <pc:sldMk cId="387711234" sldId="306"/>
            <ac:grpSpMk id="18" creationId="{8C8B17DF-492B-432D-8302-0B53707EA858}"/>
          </ac:grpSpMkLst>
        </pc:grpChg>
        <pc:graphicFrameChg chg="mod modGraphic">
          <ac:chgData name="Stuart Andrews" userId="fe79af9a-8d06-4ba5-854d-245a1649f122" providerId="ADAL" clId="{4430CC72-3EB3-4EE2-B778-F56D9A74E9AA}" dt="2022-08-08T11:50:28.917" v="8644"/>
          <ac:graphicFrameMkLst>
            <pc:docMk/>
            <pc:sldMk cId="387711234" sldId="306"/>
            <ac:graphicFrameMk id="21" creationId="{6EAFBCB2-7E30-4237-89DE-9E01EAAE8F1C}"/>
          </ac:graphicFrameMkLst>
        </pc:graphicFrameChg>
      </pc:sldChg>
      <pc:sldChg chg="mod modShow">
        <pc:chgData name="Stuart Andrews" userId="fe79af9a-8d06-4ba5-854d-245a1649f122" providerId="ADAL" clId="{4430CC72-3EB3-4EE2-B778-F56D9A74E9AA}" dt="2022-08-05T12:46:53.447" v="7100" actId="729"/>
        <pc:sldMkLst>
          <pc:docMk/>
          <pc:sldMk cId="2973342111" sldId="314"/>
        </pc:sldMkLst>
      </pc:sldChg>
      <pc:sldChg chg="addSp delSp modSp mod modClrScheme delAnim modAnim chgLayout">
        <pc:chgData name="Stuart Andrews" userId="fe79af9a-8d06-4ba5-854d-245a1649f122" providerId="ADAL" clId="{4430CC72-3EB3-4EE2-B778-F56D9A74E9AA}" dt="2022-08-08T12:01:09.879" v="8711"/>
        <pc:sldMkLst>
          <pc:docMk/>
          <pc:sldMk cId="952349843" sldId="327"/>
        </pc:sldMkLst>
        <pc:spChg chg="del mod topLvl">
          <ac:chgData name="Stuart Andrews" userId="fe79af9a-8d06-4ba5-854d-245a1649f122" providerId="ADAL" clId="{4430CC72-3EB3-4EE2-B778-F56D9A74E9AA}" dt="2022-08-05T12:34:28.232" v="6770" actId="478"/>
          <ac:spMkLst>
            <pc:docMk/>
            <pc:sldMk cId="952349843" sldId="327"/>
            <ac:spMk id="3" creationId="{67C7295E-9A4B-1F39-87A2-16097D2D2403}"/>
          </ac:spMkLst>
        </pc:spChg>
        <pc:spChg chg="del mod topLvl">
          <ac:chgData name="Stuart Andrews" userId="fe79af9a-8d06-4ba5-854d-245a1649f122" providerId="ADAL" clId="{4430CC72-3EB3-4EE2-B778-F56D9A74E9AA}" dt="2022-08-05T12:34:37.385" v="6773" actId="478"/>
          <ac:spMkLst>
            <pc:docMk/>
            <pc:sldMk cId="952349843" sldId="327"/>
            <ac:spMk id="4" creationId="{9C5E580B-2C17-38FF-1455-1E00751BE9B4}"/>
          </ac:spMkLst>
        </pc:spChg>
        <pc:spChg chg="add mod">
          <ac:chgData name="Stuart Andrews" userId="fe79af9a-8d06-4ba5-854d-245a1649f122" providerId="ADAL" clId="{4430CC72-3EB3-4EE2-B778-F56D9A74E9AA}" dt="2022-08-08T12:00:48.210" v="8705" actId="1076"/>
          <ac:spMkLst>
            <pc:docMk/>
            <pc:sldMk cId="952349843" sldId="327"/>
            <ac:spMk id="8" creationId="{C7563D8C-E007-8CE4-BBFB-EF10174B1D85}"/>
          </ac:spMkLst>
        </pc:spChg>
        <pc:spChg chg="add mod">
          <ac:chgData name="Stuart Andrews" userId="fe79af9a-8d06-4ba5-854d-245a1649f122" providerId="ADAL" clId="{4430CC72-3EB3-4EE2-B778-F56D9A74E9AA}" dt="2022-08-05T12:34:19.724" v="6767" actId="20577"/>
          <ac:spMkLst>
            <pc:docMk/>
            <pc:sldMk cId="952349843" sldId="327"/>
            <ac:spMk id="11" creationId="{CAC342D0-306D-760D-D5A1-A138D9603E49}"/>
          </ac:spMkLst>
        </pc:spChg>
        <pc:spChg chg="del">
          <ac:chgData name="Stuart Andrews" userId="fe79af9a-8d06-4ba5-854d-245a1649f122" providerId="ADAL" clId="{4430CC72-3EB3-4EE2-B778-F56D9A74E9AA}" dt="2022-08-05T12:35:33.543" v="6826" actId="478"/>
          <ac:spMkLst>
            <pc:docMk/>
            <pc:sldMk cId="952349843" sldId="327"/>
            <ac:spMk id="12" creationId="{AD7CB476-A87E-4CB3-80BE-7946CC627C2E}"/>
          </ac:spMkLst>
        </pc:spChg>
        <pc:spChg chg="del">
          <ac:chgData name="Stuart Andrews" userId="fe79af9a-8d06-4ba5-854d-245a1649f122" providerId="ADAL" clId="{4430CC72-3EB3-4EE2-B778-F56D9A74E9AA}" dt="2022-08-05T12:33:57.861" v="6719" actId="478"/>
          <ac:spMkLst>
            <pc:docMk/>
            <pc:sldMk cId="952349843" sldId="327"/>
            <ac:spMk id="13" creationId="{3FC42BAD-0659-43D8-803D-E0FA02A22C5E}"/>
          </ac:spMkLst>
        </pc:spChg>
        <pc:spChg chg="add del mod">
          <ac:chgData name="Stuart Andrews" userId="fe79af9a-8d06-4ba5-854d-245a1649f122" providerId="ADAL" clId="{4430CC72-3EB3-4EE2-B778-F56D9A74E9AA}" dt="2022-08-05T12:35:52.438" v="6827" actId="478"/>
          <ac:spMkLst>
            <pc:docMk/>
            <pc:sldMk cId="952349843" sldId="327"/>
            <ac:spMk id="15" creationId="{BA564368-F8CC-76E8-2B95-1ECFEF890F1B}"/>
          </ac:spMkLst>
        </pc:spChg>
        <pc:spChg chg="del">
          <ac:chgData name="Stuart Andrews" userId="fe79af9a-8d06-4ba5-854d-245a1649f122" providerId="ADAL" clId="{4430CC72-3EB3-4EE2-B778-F56D9A74E9AA}" dt="2022-08-05T12:33:57.861" v="6719" actId="478"/>
          <ac:spMkLst>
            <pc:docMk/>
            <pc:sldMk cId="952349843" sldId="327"/>
            <ac:spMk id="17" creationId="{F8253BC2-A826-4343-B1D9-EBCEDC08D914}"/>
          </ac:spMkLst>
        </pc:spChg>
        <pc:spChg chg="add del mod">
          <ac:chgData name="Stuart Andrews" userId="fe79af9a-8d06-4ba5-854d-245a1649f122" providerId="ADAL" clId="{4430CC72-3EB3-4EE2-B778-F56D9A74E9AA}" dt="2022-08-05T12:35:52.438" v="6827" actId="478"/>
          <ac:spMkLst>
            <pc:docMk/>
            <pc:sldMk cId="952349843" sldId="327"/>
            <ac:spMk id="18" creationId="{10E70A4D-177A-98E8-151D-95056E5FA934}"/>
          </ac:spMkLst>
        </pc:spChg>
        <pc:grpChg chg="del mod">
          <ac:chgData name="Stuart Andrews" userId="fe79af9a-8d06-4ba5-854d-245a1649f122" providerId="ADAL" clId="{4430CC72-3EB3-4EE2-B778-F56D9A74E9AA}" dt="2022-08-05T12:34:28.232" v="6770" actId="478"/>
          <ac:grpSpMkLst>
            <pc:docMk/>
            <pc:sldMk cId="952349843" sldId="327"/>
            <ac:grpSpMk id="2" creationId="{839A9693-9F93-F2F4-5CEE-38ED19E9E882}"/>
          </ac:grpSpMkLst>
        </pc:grpChg>
        <pc:graphicFrameChg chg="del">
          <ac:chgData name="Stuart Andrews" userId="fe79af9a-8d06-4ba5-854d-245a1649f122" providerId="ADAL" clId="{4430CC72-3EB3-4EE2-B778-F56D9A74E9AA}" dt="2022-08-05T12:34:24.746" v="6768" actId="18245"/>
          <ac:graphicFrameMkLst>
            <pc:docMk/>
            <pc:sldMk cId="952349843" sldId="327"/>
            <ac:graphicFrameMk id="16" creationId="{70511F00-2228-4F31-A77D-D7892DD09386}"/>
          </ac:graphicFrameMkLst>
        </pc:graphicFrameChg>
        <pc:picChg chg="mod">
          <ac:chgData name="Stuart Andrews" userId="fe79af9a-8d06-4ba5-854d-245a1649f122" providerId="ADAL" clId="{4430CC72-3EB3-4EE2-B778-F56D9A74E9AA}" dt="2022-08-08T12:00:41.132" v="8700" actId="1076"/>
          <ac:picMkLst>
            <pc:docMk/>
            <pc:sldMk cId="952349843" sldId="327"/>
            <ac:picMk id="2056" creationId="{2CA46948-F0EC-4E74-AE90-48D71CBFCDB8}"/>
          </ac:picMkLst>
        </pc:picChg>
        <pc:picChg chg="mod">
          <ac:chgData name="Stuart Andrews" userId="fe79af9a-8d06-4ba5-854d-245a1649f122" providerId="ADAL" clId="{4430CC72-3EB3-4EE2-B778-F56D9A74E9AA}" dt="2022-08-08T12:00:45.149" v="8702" actId="1076"/>
          <ac:picMkLst>
            <pc:docMk/>
            <pc:sldMk cId="952349843" sldId="327"/>
            <ac:picMk id="2060" creationId="{FD98CB4E-0753-4A40-8323-D1B1DDCF7F1E}"/>
          </ac:picMkLst>
        </pc:picChg>
        <pc:picChg chg="mod">
          <ac:chgData name="Stuart Andrews" userId="fe79af9a-8d06-4ba5-854d-245a1649f122" providerId="ADAL" clId="{4430CC72-3EB3-4EE2-B778-F56D9A74E9AA}" dt="2022-08-08T12:00:52.307" v="8706" actId="1076"/>
          <ac:picMkLst>
            <pc:docMk/>
            <pc:sldMk cId="952349843" sldId="327"/>
            <ac:picMk id="2062" creationId="{3EC2620B-256D-4CAB-BA96-F1C21597C946}"/>
          </ac:picMkLst>
        </pc:picChg>
        <pc:picChg chg="mod">
          <ac:chgData name="Stuart Andrews" userId="fe79af9a-8d06-4ba5-854d-245a1649f122" providerId="ADAL" clId="{4430CC72-3EB3-4EE2-B778-F56D9A74E9AA}" dt="2022-08-08T12:00:43.722" v="8701" actId="1076"/>
          <ac:picMkLst>
            <pc:docMk/>
            <pc:sldMk cId="952349843" sldId="327"/>
            <ac:picMk id="2066" creationId="{DABD388C-666B-423B-8092-3FAA73F716A2}"/>
          </ac:picMkLst>
        </pc:picChg>
        <pc:picChg chg="mod">
          <ac:chgData name="Stuart Andrews" userId="fe79af9a-8d06-4ba5-854d-245a1649f122" providerId="ADAL" clId="{4430CC72-3EB3-4EE2-B778-F56D9A74E9AA}" dt="2022-08-08T12:00:46.545" v="8703" actId="1076"/>
          <ac:picMkLst>
            <pc:docMk/>
            <pc:sldMk cId="952349843" sldId="327"/>
            <ac:picMk id="2070" creationId="{C1D7F446-4F13-4E1C-8023-23E8D2C66BD5}"/>
          </ac:picMkLst>
        </pc:picChg>
      </pc:sldChg>
      <pc:sldChg chg="addSp delSp modSp mod ord modClrScheme addAnim delAnim modAnim chgLayout">
        <pc:chgData name="Stuart Andrews" userId="fe79af9a-8d06-4ba5-854d-245a1649f122" providerId="ADAL" clId="{4430CC72-3EB3-4EE2-B778-F56D9A74E9AA}" dt="2022-08-08T11:40:51.698" v="8590" actId="207"/>
        <pc:sldMkLst>
          <pc:docMk/>
          <pc:sldMk cId="4041555584" sldId="345"/>
        </pc:sldMkLst>
        <pc:spChg chg="add del mod">
          <ac:chgData name="Stuart Andrews" userId="fe79af9a-8d06-4ba5-854d-245a1649f122" providerId="ADAL" clId="{4430CC72-3EB3-4EE2-B778-F56D9A74E9AA}" dt="2022-08-05T20:19:16.795" v="8211" actId="478"/>
          <ac:spMkLst>
            <pc:docMk/>
            <pc:sldMk cId="4041555584" sldId="345"/>
            <ac:spMk id="7" creationId="{0A5BE34A-FE87-0465-F081-38E814C1BEA6}"/>
          </ac:spMkLst>
        </pc:spChg>
        <pc:spChg chg="add del mod">
          <ac:chgData name="Stuart Andrews" userId="fe79af9a-8d06-4ba5-854d-245a1649f122" providerId="ADAL" clId="{4430CC72-3EB3-4EE2-B778-F56D9A74E9AA}" dt="2022-08-03T22:04:19.216" v="2349" actId="478"/>
          <ac:spMkLst>
            <pc:docMk/>
            <pc:sldMk cId="4041555584" sldId="345"/>
            <ac:spMk id="7" creationId="{273BBB03-372F-8769-387C-4FF515F12D02}"/>
          </ac:spMkLst>
        </pc:spChg>
        <pc:spChg chg="add mod">
          <ac:chgData name="Stuart Andrews" userId="fe79af9a-8d06-4ba5-854d-245a1649f122" providerId="ADAL" clId="{4430CC72-3EB3-4EE2-B778-F56D9A74E9AA}" dt="2022-08-03T21:48:26.970" v="2337" actId="20577"/>
          <ac:spMkLst>
            <pc:docMk/>
            <pc:sldMk cId="4041555584" sldId="345"/>
            <ac:spMk id="8" creationId="{00DB1F84-BB91-A0AA-F565-67F5FFE0EB9A}"/>
          </ac:spMkLst>
        </pc:spChg>
        <pc:spChg chg="add del mod">
          <ac:chgData name="Stuart Andrews" userId="fe79af9a-8d06-4ba5-854d-245a1649f122" providerId="ADAL" clId="{4430CC72-3EB3-4EE2-B778-F56D9A74E9AA}" dt="2022-08-03T22:04:18.268" v="2348" actId="478"/>
          <ac:spMkLst>
            <pc:docMk/>
            <pc:sldMk cId="4041555584" sldId="345"/>
            <ac:spMk id="9" creationId="{F99E5F71-FD9F-A9AF-B3C6-E17C94CA3169}"/>
          </ac:spMkLst>
        </pc:spChg>
        <pc:spChg chg="del">
          <ac:chgData name="Stuart Andrews" userId="fe79af9a-8d06-4ba5-854d-245a1649f122" providerId="ADAL" clId="{4430CC72-3EB3-4EE2-B778-F56D9A74E9AA}" dt="2022-08-03T21:48:01.393" v="2296" actId="478"/>
          <ac:spMkLst>
            <pc:docMk/>
            <pc:sldMk cId="4041555584" sldId="345"/>
            <ac:spMk id="11" creationId="{DD2D27C4-92DF-4782-971E-1EF6F457978A}"/>
          </ac:spMkLst>
        </pc:spChg>
        <pc:spChg chg="del">
          <ac:chgData name="Stuart Andrews" userId="fe79af9a-8d06-4ba5-854d-245a1649f122" providerId="ADAL" clId="{4430CC72-3EB3-4EE2-B778-F56D9A74E9AA}" dt="2022-08-03T21:48:32.180" v="2338" actId="478"/>
          <ac:spMkLst>
            <pc:docMk/>
            <pc:sldMk cId="4041555584" sldId="345"/>
            <ac:spMk id="14" creationId="{5F89208C-9440-4890-A9FA-6B8A43E05769}"/>
          </ac:spMkLst>
        </pc:spChg>
        <pc:spChg chg="mod">
          <ac:chgData name="Stuart Andrews" userId="fe79af9a-8d06-4ba5-854d-245a1649f122" providerId="ADAL" clId="{4430CC72-3EB3-4EE2-B778-F56D9A74E9AA}" dt="2022-08-08T11:40:51.698" v="8590" actId="207"/>
          <ac:spMkLst>
            <pc:docMk/>
            <pc:sldMk cId="4041555584" sldId="345"/>
            <ac:spMk id="17" creationId="{B4A209EC-3D02-4A78-B31B-477829A508EC}"/>
          </ac:spMkLst>
        </pc:spChg>
        <pc:spChg chg="mod">
          <ac:chgData name="Stuart Andrews" userId="fe79af9a-8d06-4ba5-854d-245a1649f122" providerId="ADAL" clId="{4430CC72-3EB3-4EE2-B778-F56D9A74E9AA}" dt="2022-08-05T20:20:12.437" v="8219" actId="14100"/>
          <ac:spMkLst>
            <pc:docMk/>
            <pc:sldMk cId="4041555584" sldId="345"/>
            <ac:spMk id="18" creationId="{68528B6C-9BDD-41F9-AD9E-0AC64A2FB9CE}"/>
          </ac:spMkLst>
        </pc:spChg>
        <pc:spChg chg="mod">
          <ac:chgData name="Stuart Andrews" userId="fe79af9a-8d06-4ba5-854d-245a1649f122" providerId="ADAL" clId="{4430CC72-3EB3-4EE2-B778-F56D9A74E9AA}" dt="2022-08-08T11:40:51.698" v="8590" actId="207"/>
          <ac:spMkLst>
            <pc:docMk/>
            <pc:sldMk cId="4041555584" sldId="345"/>
            <ac:spMk id="25" creationId="{163DD15E-482D-4248-B821-2E343964D595}"/>
          </ac:spMkLst>
        </pc:spChg>
        <pc:spChg chg="add del mod">
          <ac:chgData name="Stuart Andrews" userId="fe79af9a-8d06-4ba5-854d-245a1649f122" providerId="ADAL" clId="{4430CC72-3EB3-4EE2-B778-F56D9A74E9AA}" dt="2022-08-05T20:20:20.073" v="8221" actId="14100"/>
          <ac:spMkLst>
            <pc:docMk/>
            <pc:sldMk cId="4041555584" sldId="345"/>
            <ac:spMk id="26" creationId="{F099E7E7-3789-4E38-A8BA-352DD7E68BB1}"/>
          </ac:spMkLst>
        </pc:spChg>
      </pc:sldChg>
      <pc:sldChg chg="addSp delSp modSp mod modClrScheme modShow chgLayout">
        <pc:chgData name="Stuart Andrews" userId="fe79af9a-8d06-4ba5-854d-245a1649f122" providerId="ADAL" clId="{4430CC72-3EB3-4EE2-B778-F56D9A74E9AA}" dt="2022-08-05T11:02:38.647" v="3514" actId="729"/>
        <pc:sldMkLst>
          <pc:docMk/>
          <pc:sldMk cId="3568712809" sldId="346"/>
        </pc:sldMkLst>
        <pc:spChg chg="del">
          <ac:chgData name="Stuart Andrews" userId="fe79af9a-8d06-4ba5-854d-245a1649f122" providerId="ADAL" clId="{4430CC72-3EB3-4EE2-B778-F56D9A74E9AA}" dt="2022-08-03T22:48:08.967" v="2858" actId="478"/>
          <ac:spMkLst>
            <pc:docMk/>
            <pc:sldMk cId="3568712809" sldId="346"/>
            <ac:spMk id="12" creationId="{908BEF36-A663-4B4F-8350-846DBBBB1F85}"/>
          </ac:spMkLst>
        </pc:spChg>
        <pc:spChg chg="del">
          <ac:chgData name="Stuart Andrews" userId="fe79af9a-8d06-4ba5-854d-245a1649f122" providerId="ADAL" clId="{4430CC72-3EB3-4EE2-B778-F56D9A74E9AA}" dt="2022-08-03T22:48:08.967" v="2858" actId="478"/>
          <ac:spMkLst>
            <pc:docMk/>
            <pc:sldMk cId="3568712809" sldId="346"/>
            <ac:spMk id="13" creationId="{9C8F0055-6A0D-4961-8C1C-D6245F2B6CD7}"/>
          </ac:spMkLst>
        </pc:spChg>
        <pc:spChg chg="add mod">
          <ac:chgData name="Stuart Andrews" userId="fe79af9a-8d06-4ba5-854d-245a1649f122" providerId="ADAL" clId="{4430CC72-3EB3-4EE2-B778-F56D9A74E9AA}" dt="2022-08-03T22:48:29.813" v="2884" actId="20577"/>
          <ac:spMkLst>
            <pc:docMk/>
            <pc:sldMk cId="3568712809" sldId="346"/>
            <ac:spMk id="14" creationId="{712F0C9F-00B7-7F71-0ACA-FC0386295EF8}"/>
          </ac:spMkLst>
        </pc:spChg>
        <pc:grpChg chg="mod">
          <ac:chgData name="Stuart Andrews" userId="fe79af9a-8d06-4ba5-854d-245a1649f122" providerId="ADAL" clId="{4430CC72-3EB3-4EE2-B778-F56D9A74E9AA}" dt="2022-08-03T22:49:36.704" v="2888" actId="14861"/>
          <ac:grpSpMkLst>
            <pc:docMk/>
            <pc:sldMk cId="3568712809" sldId="346"/>
            <ac:grpSpMk id="7" creationId="{9F982CF2-37C2-4F8A-B406-8842512BCD93}"/>
          </ac:grpSpMkLst>
        </pc:grpChg>
        <pc:grpChg chg="mod">
          <ac:chgData name="Stuart Andrews" userId="fe79af9a-8d06-4ba5-854d-245a1649f122" providerId="ADAL" clId="{4430CC72-3EB3-4EE2-B778-F56D9A74E9AA}" dt="2022-08-03T22:49:42.123" v="2889" actId="14861"/>
          <ac:grpSpMkLst>
            <pc:docMk/>
            <pc:sldMk cId="3568712809" sldId="346"/>
            <ac:grpSpMk id="15" creationId="{5CAA9C00-D311-4C61-9C25-913BB1EA9149}"/>
          </ac:grpSpMkLst>
        </pc:grpChg>
        <pc:picChg chg="mod">
          <ac:chgData name="Stuart Andrews" userId="fe79af9a-8d06-4ba5-854d-245a1649f122" providerId="ADAL" clId="{4430CC72-3EB3-4EE2-B778-F56D9A74E9AA}" dt="2022-08-03T22:48:46.418" v="2887" actId="1076"/>
          <ac:picMkLst>
            <pc:docMk/>
            <pc:sldMk cId="3568712809" sldId="346"/>
            <ac:picMk id="5" creationId="{A20FFECD-99C4-4342-8F0D-C54C6FE73897}"/>
          </ac:picMkLst>
        </pc:picChg>
      </pc:sldChg>
      <pc:sldChg chg="addSp delSp modSp mod modClrScheme modAnim chgLayout">
        <pc:chgData name="Stuart Andrews" userId="fe79af9a-8d06-4ba5-854d-245a1649f122" providerId="ADAL" clId="{4430CC72-3EB3-4EE2-B778-F56D9A74E9AA}" dt="2022-08-05T15:43:43.605" v="7830" actId="1076"/>
        <pc:sldMkLst>
          <pc:docMk/>
          <pc:sldMk cId="3548463233" sldId="347"/>
        </pc:sldMkLst>
        <pc:spChg chg="add del mod ord">
          <ac:chgData name="Stuart Andrews" userId="fe79af9a-8d06-4ba5-854d-245a1649f122" providerId="ADAL" clId="{4430CC72-3EB3-4EE2-B778-F56D9A74E9AA}" dt="2022-08-03T22:50:52.550" v="2894" actId="478"/>
          <ac:spMkLst>
            <pc:docMk/>
            <pc:sldMk cId="3548463233" sldId="347"/>
            <ac:spMk id="2" creationId="{9E0A83E0-CFE7-D245-069E-B51664ECEBAB}"/>
          </ac:spMkLst>
        </pc:spChg>
        <pc:spChg chg="del">
          <ac:chgData name="Stuart Andrews" userId="fe79af9a-8d06-4ba5-854d-245a1649f122" providerId="ADAL" clId="{4430CC72-3EB3-4EE2-B778-F56D9A74E9AA}" dt="2022-08-03T22:50:50.005" v="2893" actId="478"/>
          <ac:spMkLst>
            <pc:docMk/>
            <pc:sldMk cId="3548463233" sldId="347"/>
            <ac:spMk id="4" creationId="{348782AA-F45D-44F6-B00A-2E77E3D126F0}"/>
          </ac:spMkLst>
        </pc:spChg>
        <pc:spChg chg="del">
          <ac:chgData name="Stuart Andrews" userId="fe79af9a-8d06-4ba5-854d-245a1649f122" providerId="ADAL" clId="{4430CC72-3EB3-4EE2-B778-F56D9A74E9AA}" dt="2022-08-03T22:50:50.005" v="2893" actId="478"/>
          <ac:spMkLst>
            <pc:docMk/>
            <pc:sldMk cId="3548463233" sldId="347"/>
            <ac:spMk id="6" creationId="{742E933C-7C7E-4BFE-B2E3-9111F85E71CD}"/>
          </ac:spMkLst>
        </pc:spChg>
        <pc:spChg chg="add mod">
          <ac:chgData name="Stuart Andrews" userId="fe79af9a-8d06-4ba5-854d-245a1649f122" providerId="ADAL" clId="{4430CC72-3EB3-4EE2-B778-F56D9A74E9AA}" dt="2022-08-05T13:05:34.638" v="7418" actId="20577"/>
          <ac:spMkLst>
            <pc:docMk/>
            <pc:sldMk cId="3548463233" sldId="347"/>
            <ac:spMk id="7" creationId="{064A2B7D-D610-6FBF-7948-666FCC0CB08E}"/>
          </ac:spMkLst>
        </pc:spChg>
        <pc:picChg chg="add mod ord">
          <ac:chgData name="Stuart Andrews" userId="fe79af9a-8d06-4ba5-854d-245a1649f122" providerId="ADAL" clId="{4430CC72-3EB3-4EE2-B778-F56D9A74E9AA}" dt="2022-08-05T15:43:43.605" v="7830" actId="1076"/>
          <ac:picMkLst>
            <pc:docMk/>
            <pc:sldMk cId="3548463233" sldId="347"/>
            <ac:picMk id="4" creationId="{7333E70D-CA20-24C2-1C51-7B8A71776266}"/>
          </ac:picMkLst>
        </pc:picChg>
        <pc:picChg chg="mod ord">
          <ac:chgData name="Stuart Andrews" userId="fe79af9a-8d06-4ba5-854d-245a1649f122" providerId="ADAL" clId="{4430CC72-3EB3-4EE2-B778-F56D9A74E9AA}" dt="2022-08-05T15:43:39.757" v="7829" actId="1076"/>
          <ac:picMkLst>
            <pc:docMk/>
            <pc:sldMk cId="3548463233" sldId="347"/>
            <ac:picMk id="5" creationId="{FECB6C6A-2F5B-49C6-8F3E-D2824A172FE5}"/>
          </ac:picMkLst>
        </pc:picChg>
      </pc:sldChg>
      <pc:sldChg chg="addSp delSp modSp mod modClrScheme addAnim delAnim modAnim chgLayout">
        <pc:chgData name="Stuart Andrews" userId="fe79af9a-8d06-4ba5-854d-245a1649f122" providerId="ADAL" clId="{4430CC72-3EB3-4EE2-B778-F56D9A74E9AA}" dt="2022-08-05T21:44:35.170" v="8224" actId="1076"/>
        <pc:sldMkLst>
          <pc:docMk/>
          <pc:sldMk cId="2528735321" sldId="350"/>
        </pc:sldMkLst>
        <pc:spChg chg="del">
          <ac:chgData name="Stuart Andrews" userId="fe79af9a-8d06-4ba5-854d-245a1649f122" providerId="ADAL" clId="{4430CC72-3EB3-4EE2-B778-F56D9A74E9AA}" dt="2022-08-03T22:56:58.137" v="2919" actId="478"/>
          <ac:spMkLst>
            <pc:docMk/>
            <pc:sldMk cId="2528735321" sldId="350"/>
            <ac:spMk id="12" creationId="{7BA4ADFA-8E38-45C1-A451-045C9C08A53F}"/>
          </ac:spMkLst>
        </pc:spChg>
        <pc:spChg chg="del">
          <ac:chgData name="Stuart Andrews" userId="fe79af9a-8d06-4ba5-854d-245a1649f122" providerId="ADAL" clId="{4430CC72-3EB3-4EE2-B778-F56D9A74E9AA}" dt="2022-08-03T22:56:58.137" v="2919" actId="478"/>
          <ac:spMkLst>
            <pc:docMk/>
            <pc:sldMk cId="2528735321" sldId="350"/>
            <ac:spMk id="13" creationId="{B23AF22C-EB5B-4D13-868C-7A255247467B}"/>
          </ac:spMkLst>
        </pc:spChg>
        <pc:spChg chg="add mod">
          <ac:chgData name="Stuart Andrews" userId="fe79af9a-8d06-4ba5-854d-245a1649f122" providerId="ADAL" clId="{4430CC72-3EB3-4EE2-B778-F56D9A74E9AA}" dt="2022-08-03T22:58:01.038" v="2937" actId="20577"/>
          <ac:spMkLst>
            <pc:docMk/>
            <pc:sldMk cId="2528735321" sldId="350"/>
            <ac:spMk id="14" creationId="{02AB9A22-3B2E-780E-F693-5C9265C3487C}"/>
          </ac:spMkLst>
        </pc:spChg>
        <pc:spChg chg="del">
          <ac:chgData name="Stuart Andrews" userId="fe79af9a-8d06-4ba5-854d-245a1649f122" providerId="ADAL" clId="{4430CC72-3EB3-4EE2-B778-F56D9A74E9AA}" dt="2022-08-03T23:02:56.454" v="2983" actId="478"/>
          <ac:spMkLst>
            <pc:docMk/>
            <pc:sldMk cId="2528735321" sldId="350"/>
            <ac:spMk id="15" creationId="{D3E73387-E09C-4F53-B6AF-0501D38C597F}"/>
          </ac:spMkLst>
        </pc:spChg>
        <pc:spChg chg="add mod">
          <ac:chgData name="Stuart Andrews" userId="fe79af9a-8d06-4ba5-854d-245a1649f122" providerId="ADAL" clId="{4430CC72-3EB3-4EE2-B778-F56D9A74E9AA}" dt="2022-08-05T21:44:22.595" v="8223" actId="1076"/>
          <ac:spMkLst>
            <pc:docMk/>
            <pc:sldMk cId="2528735321" sldId="350"/>
            <ac:spMk id="16" creationId="{A71F6A24-6FC7-E57A-FF2C-C4B0E8D98216}"/>
          </ac:spMkLst>
        </pc:spChg>
        <pc:spChg chg="add del mod">
          <ac:chgData name="Stuart Andrews" userId="fe79af9a-8d06-4ba5-854d-245a1649f122" providerId="ADAL" clId="{4430CC72-3EB3-4EE2-B778-F56D9A74E9AA}" dt="2022-08-03T23:03:11.479" v="2988" actId="478"/>
          <ac:spMkLst>
            <pc:docMk/>
            <pc:sldMk cId="2528735321" sldId="350"/>
            <ac:spMk id="17" creationId="{CBE3AB14-2AD6-E249-5014-C733FEF2569F}"/>
          </ac:spMkLst>
        </pc:spChg>
        <pc:spChg chg="add mod">
          <ac:chgData name="Stuart Andrews" userId="fe79af9a-8d06-4ba5-854d-245a1649f122" providerId="ADAL" clId="{4430CC72-3EB3-4EE2-B778-F56D9A74E9AA}" dt="2022-08-05T21:44:35.170" v="8224" actId="1076"/>
          <ac:spMkLst>
            <pc:docMk/>
            <pc:sldMk cId="2528735321" sldId="350"/>
            <ac:spMk id="18" creationId="{2B1C5062-0834-CD0A-15F9-8F35EAC991D1}"/>
          </ac:spMkLst>
        </pc:spChg>
        <pc:spChg chg="add mod">
          <ac:chgData name="Stuart Andrews" userId="fe79af9a-8d06-4ba5-854d-245a1649f122" providerId="ADAL" clId="{4430CC72-3EB3-4EE2-B778-F56D9A74E9AA}" dt="2022-08-05T21:44:35.170" v="8224" actId="1076"/>
          <ac:spMkLst>
            <pc:docMk/>
            <pc:sldMk cId="2528735321" sldId="350"/>
            <ac:spMk id="19" creationId="{B5AFD9A9-908E-F15A-0C1B-5F650C96F877}"/>
          </ac:spMkLst>
        </pc:spChg>
        <pc:grpChg chg="del">
          <ac:chgData name="Stuart Andrews" userId="fe79af9a-8d06-4ba5-854d-245a1649f122" providerId="ADAL" clId="{4430CC72-3EB3-4EE2-B778-F56D9A74E9AA}" dt="2022-08-03T23:00:09.677" v="2955" actId="478"/>
          <ac:grpSpMkLst>
            <pc:docMk/>
            <pc:sldMk cId="2528735321" sldId="350"/>
            <ac:grpSpMk id="9" creationId="{6C4E60DF-C985-4E42-B11F-8C4C50200835}"/>
          </ac:grpSpMkLst>
        </pc:grpChg>
        <pc:graphicFrameChg chg="mod modGraphic">
          <ac:chgData name="Stuart Andrews" userId="fe79af9a-8d06-4ba5-854d-245a1649f122" providerId="ADAL" clId="{4430CC72-3EB3-4EE2-B778-F56D9A74E9AA}" dt="2022-08-05T21:44:22.595" v="8223" actId="1076"/>
          <ac:graphicFrameMkLst>
            <pc:docMk/>
            <pc:sldMk cId="2528735321" sldId="350"/>
            <ac:graphicFrameMk id="3" creationId="{6564BEE5-6D36-40C6-B63D-E379F4E7B0AA}"/>
          </ac:graphicFrameMkLst>
        </pc:graphicFrameChg>
      </pc:sldChg>
      <pc:sldChg chg="addSp delSp modSp mod modClrScheme delAnim modAnim chgLayout">
        <pc:chgData name="Stuart Andrews" userId="fe79af9a-8d06-4ba5-854d-245a1649f122" providerId="ADAL" clId="{4430CC72-3EB3-4EE2-B778-F56D9A74E9AA}" dt="2022-08-08T11:57:59.720" v="8689" actId="692"/>
        <pc:sldMkLst>
          <pc:docMk/>
          <pc:sldMk cId="1213879193" sldId="373"/>
        </pc:sldMkLst>
        <pc:spChg chg="del">
          <ac:chgData name="Stuart Andrews" userId="fe79af9a-8d06-4ba5-854d-245a1649f122" providerId="ADAL" clId="{4430CC72-3EB3-4EE2-B778-F56D9A74E9AA}" dt="2022-08-05T12:23:34.532" v="6171" actId="478"/>
          <ac:spMkLst>
            <pc:docMk/>
            <pc:sldMk cId="1213879193" sldId="373"/>
            <ac:spMk id="9" creationId="{30F2ADC6-CA9B-4248-9DC3-E5B0310DB013}"/>
          </ac:spMkLst>
        </pc:spChg>
        <pc:spChg chg="del">
          <ac:chgData name="Stuart Andrews" userId="fe79af9a-8d06-4ba5-854d-245a1649f122" providerId="ADAL" clId="{4430CC72-3EB3-4EE2-B778-F56D9A74E9AA}" dt="2022-08-05T12:23:34.532" v="6171" actId="478"/>
          <ac:spMkLst>
            <pc:docMk/>
            <pc:sldMk cId="1213879193" sldId="373"/>
            <ac:spMk id="10" creationId="{36B762E3-1B36-4A4C-9309-A4CC3DFD736D}"/>
          </ac:spMkLst>
        </pc:spChg>
        <pc:spChg chg="add mod">
          <ac:chgData name="Stuart Andrews" userId="fe79af9a-8d06-4ba5-854d-245a1649f122" providerId="ADAL" clId="{4430CC72-3EB3-4EE2-B778-F56D9A74E9AA}" dt="2022-08-05T12:23:56.135" v="6211" actId="20577"/>
          <ac:spMkLst>
            <pc:docMk/>
            <pc:sldMk cId="1213879193" sldId="373"/>
            <ac:spMk id="11" creationId="{F610F228-459F-F740-5FAD-06967ED98C08}"/>
          </ac:spMkLst>
        </pc:spChg>
        <pc:spChg chg="del">
          <ac:chgData name="Stuart Andrews" userId="fe79af9a-8d06-4ba5-854d-245a1649f122" providerId="ADAL" clId="{4430CC72-3EB3-4EE2-B778-F56D9A74E9AA}" dt="2022-08-05T12:23:34.532" v="6171" actId="478"/>
          <ac:spMkLst>
            <pc:docMk/>
            <pc:sldMk cId="1213879193" sldId="373"/>
            <ac:spMk id="13" creationId="{740CF2D6-AABF-4806-A18A-3D974395A800}"/>
          </ac:spMkLst>
        </pc:spChg>
        <pc:spChg chg="del">
          <ac:chgData name="Stuart Andrews" userId="fe79af9a-8d06-4ba5-854d-245a1649f122" providerId="ADAL" clId="{4430CC72-3EB3-4EE2-B778-F56D9A74E9AA}" dt="2022-08-05T12:23:34.532" v="6171" actId="478"/>
          <ac:spMkLst>
            <pc:docMk/>
            <pc:sldMk cId="1213879193" sldId="373"/>
            <ac:spMk id="16" creationId="{F1BFD349-F4D7-4B19-A3EB-341BFE335F72}"/>
          </ac:spMkLst>
        </pc:spChg>
        <pc:spChg chg="add mod">
          <ac:chgData name="Stuart Andrews" userId="fe79af9a-8d06-4ba5-854d-245a1649f122" providerId="ADAL" clId="{4430CC72-3EB3-4EE2-B778-F56D9A74E9AA}" dt="2022-08-08T11:57:59.720" v="8689" actId="692"/>
          <ac:spMkLst>
            <pc:docMk/>
            <pc:sldMk cId="1213879193" sldId="373"/>
            <ac:spMk id="17" creationId="{14DF3F4E-D86E-07B3-47EB-E2AF56A0CBA4}"/>
          </ac:spMkLst>
        </pc:spChg>
        <pc:grpChg chg="del">
          <ac:chgData name="Stuart Andrews" userId="fe79af9a-8d06-4ba5-854d-245a1649f122" providerId="ADAL" clId="{4430CC72-3EB3-4EE2-B778-F56D9A74E9AA}" dt="2022-08-05T12:23:34.532" v="6171" actId="478"/>
          <ac:grpSpMkLst>
            <pc:docMk/>
            <pc:sldMk cId="1213879193" sldId="373"/>
            <ac:grpSpMk id="12" creationId="{2C8E368B-0471-4A91-8931-A3F79AA0D217}"/>
          </ac:grpSpMkLst>
        </pc:grpChg>
        <pc:graphicFrameChg chg="add mod modGraphic">
          <ac:chgData name="Stuart Andrews" userId="fe79af9a-8d06-4ba5-854d-245a1649f122" providerId="ADAL" clId="{4430CC72-3EB3-4EE2-B778-F56D9A74E9AA}" dt="2022-08-05T12:26:41.510" v="6366" actId="1076"/>
          <ac:graphicFrameMkLst>
            <pc:docMk/>
            <pc:sldMk cId="1213879193" sldId="373"/>
            <ac:graphicFrameMk id="18" creationId="{350AF97C-E8D8-B865-1367-81AA6F6ADF26}"/>
          </ac:graphicFrameMkLst>
        </pc:graphicFrameChg>
      </pc:sldChg>
      <pc:sldChg chg="addSp delSp modSp mod modClrScheme delAnim chgLayout">
        <pc:chgData name="Stuart Andrews" userId="fe79af9a-8d06-4ba5-854d-245a1649f122" providerId="ADAL" clId="{4430CC72-3EB3-4EE2-B778-F56D9A74E9AA}" dt="2022-08-08T11:58:54.067" v="8693" actId="207"/>
        <pc:sldMkLst>
          <pc:docMk/>
          <pc:sldMk cId="3733606366" sldId="374"/>
        </pc:sldMkLst>
        <pc:spChg chg="mod">
          <ac:chgData name="Stuart Andrews" userId="fe79af9a-8d06-4ba5-854d-245a1649f122" providerId="ADAL" clId="{4430CC72-3EB3-4EE2-B778-F56D9A74E9AA}" dt="2022-08-05T12:29:08.048" v="6445" actId="1076"/>
          <ac:spMkLst>
            <pc:docMk/>
            <pc:sldMk cId="3733606366" sldId="374"/>
            <ac:spMk id="2" creationId="{8AE1BF61-5DC8-4FCA-A19A-75404D29F335}"/>
          </ac:spMkLst>
        </pc:spChg>
        <pc:spChg chg="mod">
          <ac:chgData name="Stuart Andrews" userId="fe79af9a-8d06-4ba5-854d-245a1649f122" providerId="ADAL" clId="{4430CC72-3EB3-4EE2-B778-F56D9A74E9AA}" dt="2022-08-08T11:58:54.067" v="8693" actId="207"/>
          <ac:spMkLst>
            <pc:docMk/>
            <pc:sldMk cId="3733606366" sldId="374"/>
            <ac:spMk id="13" creationId="{70BBD844-FBDB-443E-AF52-5E63F7D3F6DE}"/>
          </ac:spMkLst>
        </pc:spChg>
        <pc:spChg chg="del">
          <ac:chgData name="Stuart Andrews" userId="fe79af9a-8d06-4ba5-854d-245a1649f122" providerId="ADAL" clId="{4430CC72-3EB3-4EE2-B778-F56D9A74E9AA}" dt="2022-08-05T12:27:41.232" v="6397" actId="478"/>
          <ac:spMkLst>
            <pc:docMk/>
            <pc:sldMk cId="3733606366" sldId="374"/>
            <ac:spMk id="14" creationId="{82A38964-5876-4CBD-9EBE-6EB3D2F9858D}"/>
          </ac:spMkLst>
        </pc:spChg>
        <pc:spChg chg="mod">
          <ac:chgData name="Stuart Andrews" userId="fe79af9a-8d06-4ba5-854d-245a1649f122" providerId="ADAL" clId="{4430CC72-3EB3-4EE2-B778-F56D9A74E9AA}" dt="2022-08-08T11:58:54.067" v="8693" actId="207"/>
          <ac:spMkLst>
            <pc:docMk/>
            <pc:sldMk cId="3733606366" sldId="374"/>
            <ac:spMk id="15" creationId="{1C8EF99E-578C-40B4-8A16-3C3365BA770E}"/>
          </ac:spMkLst>
        </pc:spChg>
        <pc:spChg chg="del">
          <ac:chgData name="Stuart Andrews" userId="fe79af9a-8d06-4ba5-854d-245a1649f122" providerId="ADAL" clId="{4430CC72-3EB3-4EE2-B778-F56D9A74E9AA}" dt="2022-08-05T12:27:41.232" v="6397" actId="478"/>
          <ac:spMkLst>
            <pc:docMk/>
            <pc:sldMk cId="3733606366" sldId="374"/>
            <ac:spMk id="16" creationId="{983A2986-82B9-43EB-9D04-9D2758152E3A}"/>
          </ac:spMkLst>
        </pc:spChg>
        <pc:spChg chg="del">
          <ac:chgData name="Stuart Andrews" userId="fe79af9a-8d06-4ba5-854d-245a1649f122" providerId="ADAL" clId="{4430CC72-3EB3-4EE2-B778-F56D9A74E9AA}" dt="2022-08-05T12:27:42.564" v="6398" actId="478"/>
          <ac:spMkLst>
            <pc:docMk/>
            <pc:sldMk cId="3733606366" sldId="374"/>
            <ac:spMk id="17" creationId="{E9988BA1-7121-4D8A-B205-62162D7F1A14}"/>
          </ac:spMkLst>
        </pc:spChg>
        <pc:spChg chg="add mod">
          <ac:chgData name="Stuart Andrews" userId="fe79af9a-8d06-4ba5-854d-245a1649f122" providerId="ADAL" clId="{4430CC72-3EB3-4EE2-B778-F56D9A74E9AA}" dt="2022-08-05T12:27:57.439" v="6433" actId="20577"/>
          <ac:spMkLst>
            <pc:docMk/>
            <pc:sldMk cId="3733606366" sldId="374"/>
            <ac:spMk id="18" creationId="{71827344-899A-25E4-7DE4-08AEF80DF3C6}"/>
          </ac:spMkLst>
        </pc:spChg>
        <pc:spChg chg="mod">
          <ac:chgData name="Stuart Andrews" userId="fe79af9a-8d06-4ba5-854d-245a1649f122" providerId="ADAL" clId="{4430CC72-3EB3-4EE2-B778-F56D9A74E9AA}" dt="2022-08-08T11:58:54.067" v="8693" actId="207"/>
          <ac:spMkLst>
            <pc:docMk/>
            <pc:sldMk cId="3733606366" sldId="374"/>
            <ac:spMk id="21" creationId="{C1A9B82C-D10C-4F72-A34F-E7C8C9DA73DB}"/>
          </ac:spMkLst>
        </pc:spChg>
        <pc:spChg chg="mod">
          <ac:chgData name="Stuart Andrews" userId="fe79af9a-8d06-4ba5-854d-245a1649f122" providerId="ADAL" clId="{4430CC72-3EB3-4EE2-B778-F56D9A74E9AA}" dt="2022-08-08T11:58:54.067" v="8693" actId="207"/>
          <ac:spMkLst>
            <pc:docMk/>
            <pc:sldMk cId="3733606366" sldId="374"/>
            <ac:spMk id="22" creationId="{D5911925-0A47-4C97-B28E-B84BEECB047E}"/>
          </ac:spMkLst>
        </pc:spChg>
        <pc:spChg chg="mod">
          <ac:chgData name="Stuart Andrews" userId="fe79af9a-8d06-4ba5-854d-245a1649f122" providerId="ADAL" clId="{4430CC72-3EB3-4EE2-B778-F56D9A74E9AA}" dt="2022-08-08T11:58:54.067" v="8693" actId="207"/>
          <ac:spMkLst>
            <pc:docMk/>
            <pc:sldMk cId="3733606366" sldId="374"/>
            <ac:spMk id="23" creationId="{06EDAC05-A176-4737-8C2C-99DD25495BCE}"/>
          </ac:spMkLst>
        </pc:spChg>
        <pc:spChg chg="mod">
          <ac:chgData name="Stuart Andrews" userId="fe79af9a-8d06-4ba5-854d-245a1649f122" providerId="ADAL" clId="{4430CC72-3EB3-4EE2-B778-F56D9A74E9AA}" dt="2022-08-08T11:58:54.067" v="8693" actId="207"/>
          <ac:spMkLst>
            <pc:docMk/>
            <pc:sldMk cId="3733606366" sldId="374"/>
            <ac:spMk id="24" creationId="{8C192DA7-CAAA-4AAA-A3E9-FC90A25D4B88}"/>
          </ac:spMkLst>
        </pc:spChg>
        <pc:spChg chg="mod">
          <ac:chgData name="Stuart Andrews" userId="fe79af9a-8d06-4ba5-854d-245a1649f122" providerId="ADAL" clId="{4430CC72-3EB3-4EE2-B778-F56D9A74E9AA}" dt="2022-08-05T12:29:08.048" v="6445" actId="1076"/>
          <ac:spMkLst>
            <pc:docMk/>
            <pc:sldMk cId="3733606366" sldId="374"/>
            <ac:spMk id="25" creationId="{D9DF2561-2D57-44A8-AAF9-3EBE48680FAE}"/>
          </ac:spMkLst>
        </pc:spChg>
        <pc:picChg chg="mod">
          <ac:chgData name="Stuart Andrews" userId="fe79af9a-8d06-4ba5-854d-245a1649f122" providerId="ADAL" clId="{4430CC72-3EB3-4EE2-B778-F56D9A74E9AA}" dt="2022-08-05T12:29:08.048" v="6445" actId="1076"/>
          <ac:picMkLst>
            <pc:docMk/>
            <pc:sldMk cId="3733606366" sldId="374"/>
            <ac:picMk id="9" creationId="{DF2AA363-C6F2-42A2-95B7-AFDC43B52EC9}"/>
          </ac:picMkLst>
        </pc:picChg>
        <pc:picChg chg="mod">
          <ac:chgData name="Stuart Andrews" userId="fe79af9a-8d06-4ba5-854d-245a1649f122" providerId="ADAL" clId="{4430CC72-3EB3-4EE2-B778-F56D9A74E9AA}" dt="2022-08-05T12:29:08.048" v="6445" actId="1076"/>
          <ac:picMkLst>
            <pc:docMk/>
            <pc:sldMk cId="3733606366" sldId="374"/>
            <ac:picMk id="1026" creationId="{23B1C707-6E25-4FDB-BDC5-23C5BC005221}"/>
          </ac:picMkLst>
        </pc:picChg>
      </pc:sldChg>
      <pc:sldChg chg="mod modShow">
        <pc:chgData name="Stuart Andrews" userId="fe79af9a-8d06-4ba5-854d-245a1649f122" providerId="ADAL" clId="{4430CC72-3EB3-4EE2-B778-F56D9A74E9AA}" dt="2022-08-05T12:29:13.997" v="6446" actId="729"/>
        <pc:sldMkLst>
          <pc:docMk/>
          <pc:sldMk cId="3776921411" sldId="375"/>
        </pc:sldMkLst>
      </pc:sldChg>
      <pc:sldChg chg="mod modShow">
        <pc:chgData name="Stuart Andrews" userId="fe79af9a-8d06-4ba5-854d-245a1649f122" providerId="ADAL" clId="{4430CC72-3EB3-4EE2-B778-F56D9A74E9AA}" dt="2022-08-05T12:06:11.257" v="5448" actId="729"/>
        <pc:sldMkLst>
          <pc:docMk/>
          <pc:sldMk cId="3497745946" sldId="381"/>
        </pc:sldMkLst>
      </pc:sldChg>
      <pc:sldChg chg="addSp delSp modSp mod modClrScheme chgLayout">
        <pc:chgData name="Stuart Andrews" userId="fe79af9a-8d06-4ba5-854d-245a1649f122" providerId="ADAL" clId="{4430CC72-3EB3-4EE2-B778-F56D9A74E9AA}" dt="2022-08-05T13:00:40.374" v="7330" actId="1076"/>
        <pc:sldMkLst>
          <pc:docMk/>
          <pc:sldMk cId="3066666327" sldId="385"/>
        </pc:sldMkLst>
        <pc:spChg chg="mod">
          <ac:chgData name="Stuart Andrews" userId="fe79af9a-8d06-4ba5-854d-245a1649f122" providerId="ADAL" clId="{4430CC72-3EB3-4EE2-B778-F56D9A74E9AA}" dt="2022-08-05T12:59:20.757" v="7314" actId="207"/>
          <ac:spMkLst>
            <pc:docMk/>
            <pc:sldMk cId="3066666327" sldId="385"/>
            <ac:spMk id="7" creationId="{F31CA315-1603-4D94-A373-73C20D22DAF7}"/>
          </ac:spMkLst>
        </pc:spChg>
        <pc:spChg chg="mod">
          <ac:chgData name="Stuart Andrews" userId="fe79af9a-8d06-4ba5-854d-245a1649f122" providerId="ADAL" clId="{4430CC72-3EB3-4EE2-B778-F56D9A74E9AA}" dt="2022-08-05T12:59:20.757" v="7314" actId="207"/>
          <ac:spMkLst>
            <pc:docMk/>
            <pc:sldMk cId="3066666327" sldId="385"/>
            <ac:spMk id="8" creationId="{A7627B61-C004-492C-8683-6F836D1011EB}"/>
          </ac:spMkLst>
        </pc:spChg>
        <pc:spChg chg="del">
          <ac:chgData name="Stuart Andrews" userId="fe79af9a-8d06-4ba5-854d-245a1649f122" providerId="ADAL" clId="{4430CC72-3EB3-4EE2-B778-F56D9A74E9AA}" dt="2022-08-05T12:58:25.436" v="7280" actId="478"/>
          <ac:spMkLst>
            <pc:docMk/>
            <pc:sldMk cId="3066666327" sldId="385"/>
            <ac:spMk id="11" creationId="{8C207D11-5C21-494A-AEF1-463261374DF7}"/>
          </ac:spMkLst>
        </pc:spChg>
        <pc:spChg chg="del">
          <ac:chgData name="Stuart Andrews" userId="fe79af9a-8d06-4ba5-854d-245a1649f122" providerId="ADAL" clId="{4430CC72-3EB3-4EE2-B778-F56D9A74E9AA}" dt="2022-08-05T12:58:25.436" v="7280" actId="478"/>
          <ac:spMkLst>
            <pc:docMk/>
            <pc:sldMk cId="3066666327" sldId="385"/>
            <ac:spMk id="12" creationId="{A2CE3EF3-F309-4B03-BE02-54379BE3BD88}"/>
          </ac:spMkLst>
        </pc:spChg>
        <pc:spChg chg="add mod">
          <ac:chgData name="Stuart Andrews" userId="fe79af9a-8d06-4ba5-854d-245a1649f122" providerId="ADAL" clId="{4430CC72-3EB3-4EE2-B778-F56D9A74E9AA}" dt="2022-08-05T12:58:50.039" v="7310" actId="20577"/>
          <ac:spMkLst>
            <pc:docMk/>
            <pc:sldMk cId="3066666327" sldId="385"/>
            <ac:spMk id="13" creationId="{E936FC25-F911-7C93-AC87-1F6E119C686E}"/>
          </ac:spMkLst>
        </pc:spChg>
        <pc:graphicFrameChg chg="mod modGraphic">
          <ac:chgData name="Stuart Andrews" userId="fe79af9a-8d06-4ba5-854d-245a1649f122" providerId="ADAL" clId="{4430CC72-3EB3-4EE2-B778-F56D9A74E9AA}" dt="2022-08-05T13:00:19.371" v="7328" actId="207"/>
          <ac:graphicFrameMkLst>
            <pc:docMk/>
            <pc:sldMk cId="3066666327" sldId="385"/>
            <ac:graphicFrameMk id="3" creationId="{D0D576E7-29C7-4037-8859-E43573CD7A34}"/>
          </ac:graphicFrameMkLst>
        </pc:graphicFrameChg>
        <pc:picChg chg="mod">
          <ac:chgData name="Stuart Andrews" userId="fe79af9a-8d06-4ba5-854d-245a1649f122" providerId="ADAL" clId="{4430CC72-3EB3-4EE2-B778-F56D9A74E9AA}" dt="2022-08-05T13:00:40.374" v="7330" actId="1076"/>
          <ac:picMkLst>
            <pc:docMk/>
            <pc:sldMk cId="3066666327" sldId="385"/>
            <ac:picMk id="10" creationId="{CCC825A1-0E7E-402E-9E2C-CF77A4713A87}"/>
          </ac:picMkLst>
        </pc:picChg>
        <pc:cxnChg chg="mod">
          <ac:chgData name="Stuart Andrews" userId="fe79af9a-8d06-4ba5-854d-245a1649f122" providerId="ADAL" clId="{4430CC72-3EB3-4EE2-B778-F56D9A74E9AA}" dt="2022-08-05T13:00:29.085" v="7329" actId="208"/>
          <ac:cxnSpMkLst>
            <pc:docMk/>
            <pc:sldMk cId="3066666327" sldId="385"/>
            <ac:cxnSpMk id="9" creationId="{92955F66-B298-4448-AACA-31F071C93D81}"/>
          </ac:cxnSpMkLst>
        </pc:cxnChg>
      </pc:sldChg>
      <pc:sldChg chg="mod modShow">
        <pc:chgData name="Stuart Andrews" userId="fe79af9a-8d06-4ba5-854d-245a1649f122" providerId="ADAL" clId="{4430CC72-3EB3-4EE2-B778-F56D9A74E9AA}" dt="2022-08-05T12:33:46.292" v="6717" actId="729"/>
        <pc:sldMkLst>
          <pc:docMk/>
          <pc:sldMk cId="400952857" sldId="386"/>
        </pc:sldMkLst>
      </pc:sldChg>
      <pc:sldChg chg="del">
        <pc:chgData name="Stuart Andrews" userId="fe79af9a-8d06-4ba5-854d-245a1649f122" providerId="ADAL" clId="{4430CC72-3EB3-4EE2-B778-F56D9A74E9AA}" dt="2022-08-03T15:37:32.530" v="1963" actId="47"/>
        <pc:sldMkLst>
          <pc:docMk/>
          <pc:sldMk cId="2572032100" sldId="389"/>
        </pc:sldMkLst>
      </pc:sldChg>
      <pc:sldChg chg="del">
        <pc:chgData name="Stuart Andrews" userId="fe79af9a-8d06-4ba5-854d-245a1649f122" providerId="ADAL" clId="{4430CC72-3EB3-4EE2-B778-F56D9A74E9AA}" dt="2022-08-03T15:52:07.370" v="2086" actId="47"/>
        <pc:sldMkLst>
          <pc:docMk/>
          <pc:sldMk cId="2098157206" sldId="390"/>
        </pc:sldMkLst>
      </pc:sldChg>
      <pc:sldChg chg="modSp del mod">
        <pc:chgData name="Stuart Andrews" userId="fe79af9a-8d06-4ba5-854d-245a1649f122" providerId="ADAL" clId="{4430CC72-3EB3-4EE2-B778-F56D9A74E9AA}" dt="2022-08-03T16:01:31.744" v="2290" actId="47"/>
        <pc:sldMkLst>
          <pc:docMk/>
          <pc:sldMk cId="2859276629" sldId="391"/>
        </pc:sldMkLst>
        <pc:grpChg chg="mod">
          <ac:chgData name="Stuart Andrews" userId="fe79af9a-8d06-4ba5-854d-245a1649f122" providerId="ADAL" clId="{4430CC72-3EB3-4EE2-B778-F56D9A74E9AA}" dt="2022-08-03T16:01:02.814" v="2285" actId="1076"/>
          <ac:grpSpMkLst>
            <pc:docMk/>
            <pc:sldMk cId="2859276629" sldId="391"/>
            <ac:grpSpMk id="6" creationId="{77B26ABE-F665-4294-88F0-9BC177C7F4C2}"/>
          </ac:grpSpMkLst>
        </pc:grpChg>
        <pc:picChg chg="mod">
          <ac:chgData name="Stuart Andrews" userId="fe79af9a-8d06-4ba5-854d-245a1649f122" providerId="ADAL" clId="{4430CC72-3EB3-4EE2-B778-F56D9A74E9AA}" dt="2022-08-03T16:01:02.814" v="2285" actId="1076"/>
          <ac:picMkLst>
            <pc:docMk/>
            <pc:sldMk cId="2859276629" sldId="391"/>
            <ac:picMk id="3" creationId="{B5089AE2-AD4D-46F2-B07D-70C0C5CB9673}"/>
          </ac:picMkLst>
        </pc:picChg>
      </pc:sldChg>
      <pc:sldChg chg="addSp delSp modSp mod modClrScheme delAnim modAnim chgLayout">
        <pc:chgData name="Stuart Andrews" userId="fe79af9a-8d06-4ba5-854d-245a1649f122" providerId="ADAL" clId="{4430CC72-3EB3-4EE2-B778-F56D9A74E9AA}" dt="2022-08-03T22:11:48.701" v="2439" actId="2711"/>
        <pc:sldMkLst>
          <pc:docMk/>
          <pc:sldMk cId="3283882201" sldId="400"/>
        </pc:sldMkLst>
        <pc:spChg chg="mod">
          <ac:chgData name="Stuart Andrews" userId="fe79af9a-8d06-4ba5-854d-245a1649f122" providerId="ADAL" clId="{4430CC72-3EB3-4EE2-B778-F56D9A74E9AA}" dt="2022-08-03T22:11:33.900" v="2437" actId="2711"/>
          <ac:spMkLst>
            <pc:docMk/>
            <pc:sldMk cId="3283882201" sldId="400"/>
            <ac:spMk id="2" creationId="{91FCC4ED-A37C-462D-BAA2-717DE46BBC4F}"/>
          </ac:spMkLst>
        </pc:spChg>
        <pc:spChg chg="del">
          <ac:chgData name="Stuart Andrews" userId="fe79af9a-8d06-4ba5-854d-245a1649f122" providerId="ADAL" clId="{4430CC72-3EB3-4EE2-B778-F56D9A74E9AA}" dt="2022-08-03T22:08:53.495" v="2424" actId="478"/>
          <ac:spMkLst>
            <pc:docMk/>
            <pc:sldMk cId="3283882201" sldId="400"/>
            <ac:spMk id="6" creationId="{F08A0825-EC5B-4BDC-ABCF-8A77F4E6C158}"/>
          </ac:spMkLst>
        </pc:spChg>
        <pc:spChg chg="del">
          <ac:chgData name="Stuart Andrews" userId="fe79af9a-8d06-4ba5-854d-245a1649f122" providerId="ADAL" clId="{4430CC72-3EB3-4EE2-B778-F56D9A74E9AA}" dt="2022-08-03T22:07:38.917" v="2351" actId="478"/>
          <ac:spMkLst>
            <pc:docMk/>
            <pc:sldMk cId="3283882201" sldId="400"/>
            <ac:spMk id="7" creationId="{10BC3BD0-BA0C-4195-840A-65E9EE6CAD05}"/>
          </ac:spMkLst>
        </pc:spChg>
        <pc:spChg chg="mod">
          <ac:chgData name="Stuart Andrews" userId="fe79af9a-8d06-4ba5-854d-245a1649f122" providerId="ADAL" clId="{4430CC72-3EB3-4EE2-B778-F56D9A74E9AA}" dt="2022-08-03T22:11:42.977" v="2438" actId="2711"/>
          <ac:spMkLst>
            <pc:docMk/>
            <pc:sldMk cId="3283882201" sldId="400"/>
            <ac:spMk id="12" creationId="{77C83C51-794B-4B8B-808A-7358A683CFFA}"/>
          </ac:spMkLst>
        </pc:spChg>
        <pc:spChg chg="del">
          <ac:chgData name="Stuart Andrews" userId="fe79af9a-8d06-4ba5-854d-245a1649f122" providerId="ADAL" clId="{4430CC72-3EB3-4EE2-B778-F56D9A74E9AA}" dt="2022-08-03T22:09:10.737" v="2428" actId="478"/>
          <ac:spMkLst>
            <pc:docMk/>
            <pc:sldMk cId="3283882201" sldId="400"/>
            <ac:spMk id="14" creationId="{861B617B-D6F7-48D2-914B-F7D2AF0DD358}"/>
          </ac:spMkLst>
        </pc:spChg>
        <pc:spChg chg="mod">
          <ac:chgData name="Stuart Andrews" userId="fe79af9a-8d06-4ba5-854d-245a1649f122" providerId="ADAL" clId="{4430CC72-3EB3-4EE2-B778-F56D9A74E9AA}" dt="2022-08-03T22:11:48.701" v="2439" actId="2711"/>
          <ac:spMkLst>
            <pc:docMk/>
            <pc:sldMk cId="3283882201" sldId="400"/>
            <ac:spMk id="15" creationId="{5DCD8555-CABE-4D22-A345-3F1E9BB00111}"/>
          </ac:spMkLst>
        </pc:spChg>
        <pc:spChg chg="del">
          <ac:chgData name="Stuart Andrews" userId="fe79af9a-8d06-4ba5-854d-245a1649f122" providerId="ADAL" clId="{4430CC72-3EB3-4EE2-B778-F56D9A74E9AA}" dt="2022-08-03T22:07:38.917" v="2351" actId="478"/>
          <ac:spMkLst>
            <pc:docMk/>
            <pc:sldMk cId="3283882201" sldId="400"/>
            <ac:spMk id="16" creationId="{4C505DF8-9CEB-4382-BD73-3451AB9A8174}"/>
          </ac:spMkLst>
        </pc:spChg>
        <pc:spChg chg="add mod">
          <ac:chgData name="Stuart Andrews" userId="fe79af9a-8d06-4ba5-854d-245a1649f122" providerId="ADAL" clId="{4430CC72-3EB3-4EE2-B778-F56D9A74E9AA}" dt="2022-08-03T22:07:47.835" v="2373" actId="20577"/>
          <ac:spMkLst>
            <pc:docMk/>
            <pc:sldMk cId="3283882201" sldId="400"/>
            <ac:spMk id="17" creationId="{D79A0C45-2191-B962-3BCB-FAA5B8298FC1}"/>
          </ac:spMkLst>
        </pc:spChg>
        <pc:spChg chg="add mod">
          <ac:chgData name="Stuart Andrews" userId="fe79af9a-8d06-4ba5-854d-245a1649f122" providerId="ADAL" clId="{4430CC72-3EB3-4EE2-B778-F56D9A74E9AA}" dt="2022-08-03T22:10:37.068" v="2436" actId="1076"/>
          <ac:spMkLst>
            <pc:docMk/>
            <pc:sldMk cId="3283882201" sldId="400"/>
            <ac:spMk id="18" creationId="{CA6CAC9B-51ED-DDA6-0D3D-70E88BE29D56}"/>
          </ac:spMkLst>
        </pc:spChg>
        <pc:spChg chg="add mod">
          <ac:chgData name="Stuart Andrews" userId="fe79af9a-8d06-4ba5-854d-245a1649f122" providerId="ADAL" clId="{4430CC72-3EB3-4EE2-B778-F56D9A74E9AA}" dt="2022-08-03T22:10:37.068" v="2436" actId="1076"/>
          <ac:spMkLst>
            <pc:docMk/>
            <pc:sldMk cId="3283882201" sldId="400"/>
            <ac:spMk id="19" creationId="{7DC9510C-E6E6-51FD-8A06-6CFFBAFB4D0F}"/>
          </ac:spMkLst>
        </pc:spChg>
        <pc:grpChg chg="mod">
          <ac:chgData name="Stuart Andrews" userId="fe79af9a-8d06-4ba5-854d-245a1649f122" providerId="ADAL" clId="{4430CC72-3EB3-4EE2-B778-F56D9A74E9AA}" dt="2022-08-03T22:10:26.920" v="2435" actId="1076"/>
          <ac:grpSpMkLst>
            <pc:docMk/>
            <pc:sldMk cId="3283882201" sldId="400"/>
            <ac:grpSpMk id="3" creationId="{40C0E335-F511-4825-B694-D7561D7598C2}"/>
          </ac:grpSpMkLst>
        </pc:grpChg>
        <pc:grpChg chg="mod">
          <ac:chgData name="Stuart Andrews" userId="fe79af9a-8d06-4ba5-854d-245a1649f122" providerId="ADAL" clId="{4430CC72-3EB3-4EE2-B778-F56D9A74E9AA}" dt="2022-08-03T22:10:26.920" v="2435" actId="1076"/>
          <ac:grpSpMkLst>
            <pc:docMk/>
            <pc:sldMk cId="3283882201" sldId="400"/>
            <ac:grpSpMk id="4" creationId="{706B5B92-9BEB-45F7-A865-67F896C6C854}"/>
          </ac:grpSpMkLst>
        </pc:grpChg>
        <pc:grpChg chg="mod ord">
          <ac:chgData name="Stuart Andrews" userId="fe79af9a-8d06-4ba5-854d-245a1649f122" providerId="ADAL" clId="{4430CC72-3EB3-4EE2-B778-F56D9A74E9AA}" dt="2022-08-03T22:10:26.920" v="2435" actId="1076"/>
          <ac:grpSpMkLst>
            <pc:docMk/>
            <pc:sldMk cId="3283882201" sldId="400"/>
            <ac:grpSpMk id="5" creationId="{EEC14BF1-C99C-4DBD-8574-AFB8CF10CB56}"/>
          </ac:grpSpMkLst>
        </pc:grpChg>
      </pc:sldChg>
      <pc:sldChg chg="addSp delSp modSp mod modClrScheme delAnim modAnim chgLayout">
        <pc:chgData name="Stuart Andrews" userId="fe79af9a-8d06-4ba5-854d-245a1649f122" providerId="ADAL" clId="{4430CC72-3EB3-4EE2-B778-F56D9A74E9AA}" dt="2022-08-05T15:44:58.709" v="7832"/>
        <pc:sldMkLst>
          <pc:docMk/>
          <pc:sldMk cId="1315330679" sldId="401"/>
        </pc:sldMkLst>
        <pc:spChg chg="add del mod ord">
          <ac:chgData name="Stuart Andrews" userId="fe79af9a-8d06-4ba5-854d-245a1649f122" providerId="ADAL" clId="{4430CC72-3EB3-4EE2-B778-F56D9A74E9AA}" dt="2022-08-05T11:13:02.273" v="3883" actId="478"/>
          <ac:spMkLst>
            <pc:docMk/>
            <pc:sldMk cId="1315330679" sldId="401"/>
            <ac:spMk id="2" creationId="{7B0ECF48-FFA5-37B3-551C-9984C01BC68E}"/>
          </ac:spMkLst>
        </pc:spChg>
        <pc:spChg chg="add del mod">
          <ac:chgData name="Stuart Andrews" userId="fe79af9a-8d06-4ba5-854d-245a1649f122" providerId="ADAL" clId="{4430CC72-3EB3-4EE2-B778-F56D9A74E9AA}" dt="2022-08-05T11:14:43.254" v="3900" actId="478"/>
          <ac:spMkLst>
            <pc:docMk/>
            <pc:sldMk cId="1315330679" sldId="401"/>
            <ac:spMk id="10" creationId="{4B251C15-9353-6FFE-73B4-7B628C5C2D95}"/>
          </ac:spMkLst>
        </pc:spChg>
        <pc:spChg chg="add mod">
          <ac:chgData name="Stuart Andrews" userId="fe79af9a-8d06-4ba5-854d-245a1649f122" providerId="ADAL" clId="{4430CC72-3EB3-4EE2-B778-F56D9A74E9AA}" dt="2022-08-05T11:15:11.898" v="3934" actId="1076"/>
          <ac:spMkLst>
            <pc:docMk/>
            <pc:sldMk cId="1315330679" sldId="401"/>
            <ac:spMk id="11" creationId="{9C5E34EA-508E-0218-EAB6-8ECB97365E99}"/>
          </ac:spMkLst>
        </pc:spChg>
        <pc:spChg chg="del">
          <ac:chgData name="Stuart Andrews" userId="fe79af9a-8d06-4ba5-854d-245a1649f122" providerId="ADAL" clId="{4430CC72-3EB3-4EE2-B778-F56D9A74E9AA}" dt="2022-08-05T11:13:08.675" v="3884" actId="478"/>
          <ac:spMkLst>
            <pc:docMk/>
            <pc:sldMk cId="1315330679" sldId="401"/>
            <ac:spMk id="12" creationId="{E377971C-01F0-4438-88D5-C80818B78371}"/>
          </ac:spMkLst>
        </pc:spChg>
        <pc:spChg chg="del">
          <ac:chgData name="Stuart Andrews" userId="fe79af9a-8d06-4ba5-854d-245a1649f122" providerId="ADAL" clId="{4430CC72-3EB3-4EE2-B778-F56D9A74E9AA}" dt="2022-08-05T11:13:08.675" v="3884" actId="478"/>
          <ac:spMkLst>
            <pc:docMk/>
            <pc:sldMk cId="1315330679" sldId="401"/>
            <ac:spMk id="13" creationId="{90547168-BEC2-4086-A3FF-53BCDE4B31E7}"/>
          </ac:spMkLst>
        </pc:spChg>
        <pc:spChg chg="add mod">
          <ac:chgData name="Stuart Andrews" userId="fe79af9a-8d06-4ba5-854d-245a1649f122" providerId="ADAL" clId="{4430CC72-3EB3-4EE2-B778-F56D9A74E9AA}" dt="2022-08-05T11:15:11.898" v="3934" actId="1076"/>
          <ac:spMkLst>
            <pc:docMk/>
            <pc:sldMk cId="1315330679" sldId="401"/>
            <ac:spMk id="14" creationId="{6BBA410D-503D-0F56-8F75-7D24EE9AE8B5}"/>
          </ac:spMkLst>
        </pc:spChg>
        <pc:spChg chg="add mod">
          <ac:chgData name="Stuart Andrews" userId="fe79af9a-8d06-4ba5-854d-245a1649f122" providerId="ADAL" clId="{4430CC72-3EB3-4EE2-B778-F56D9A74E9AA}" dt="2022-08-05T11:15:11.898" v="3934" actId="1076"/>
          <ac:spMkLst>
            <pc:docMk/>
            <pc:sldMk cId="1315330679" sldId="401"/>
            <ac:spMk id="15" creationId="{22588F33-5D7B-8AC5-7FF7-BC3D64503AB9}"/>
          </ac:spMkLst>
        </pc:spChg>
        <pc:grpChg chg="del mod">
          <ac:chgData name="Stuart Andrews" userId="fe79af9a-8d06-4ba5-854d-245a1649f122" providerId="ADAL" clId="{4430CC72-3EB3-4EE2-B778-F56D9A74E9AA}" dt="2022-08-05T11:15:00.912" v="3924" actId="478"/>
          <ac:grpSpMkLst>
            <pc:docMk/>
            <pc:sldMk cId="1315330679" sldId="401"/>
            <ac:grpSpMk id="7" creationId="{2C874991-266E-4231-AB80-701D05C2A12F}"/>
          </ac:grpSpMkLst>
        </pc:grpChg>
      </pc:sldChg>
      <pc:sldChg chg="mod modShow">
        <pc:chgData name="Stuart Andrews" userId="fe79af9a-8d06-4ba5-854d-245a1649f122" providerId="ADAL" clId="{4430CC72-3EB3-4EE2-B778-F56D9A74E9AA}" dt="2022-08-05T12:56:51.537" v="7274" actId="729"/>
        <pc:sldMkLst>
          <pc:docMk/>
          <pc:sldMk cId="2564127952" sldId="414"/>
        </pc:sldMkLst>
      </pc:sldChg>
      <pc:sldChg chg="del">
        <pc:chgData name="Stuart Andrews" userId="fe79af9a-8d06-4ba5-854d-245a1649f122" providerId="ADAL" clId="{4430CC72-3EB3-4EE2-B778-F56D9A74E9AA}" dt="2022-08-03T11:05:11.100" v="1366" actId="2696"/>
        <pc:sldMkLst>
          <pc:docMk/>
          <pc:sldMk cId="1464303235" sldId="417"/>
        </pc:sldMkLst>
      </pc:sldChg>
      <pc:sldChg chg="mod modShow">
        <pc:chgData name="Stuart Andrews" userId="fe79af9a-8d06-4ba5-854d-245a1649f122" providerId="ADAL" clId="{4430CC72-3EB3-4EE2-B778-F56D9A74E9AA}" dt="2022-08-05T11:18:59.295" v="4008" actId="729"/>
        <pc:sldMkLst>
          <pc:docMk/>
          <pc:sldMk cId="3718722518" sldId="426"/>
        </pc:sldMkLst>
      </pc:sldChg>
      <pc:sldChg chg="mod modShow">
        <pc:chgData name="Stuart Andrews" userId="fe79af9a-8d06-4ba5-854d-245a1649f122" providerId="ADAL" clId="{4430CC72-3EB3-4EE2-B778-F56D9A74E9AA}" dt="2022-08-05T12:56:51.537" v="7274" actId="729"/>
        <pc:sldMkLst>
          <pc:docMk/>
          <pc:sldMk cId="234044465" sldId="431"/>
        </pc:sldMkLst>
      </pc:sldChg>
      <pc:sldChg chg="addSp delSp modSp mod modClrScheme modAnim chgLayout">
        <pc:chgData name="Stuart Andrews" userId="fe79af9a-8d06-4ba5-854d-245a1649f122" providerId="ADAL" clId="{4430CC72-3EB3-4EE2-B778-F56D9A74E9AA}" dt="2022-08-08T11:57:21.951" v="8688"/>
        <pc:sldMkLst>
          <pc:docMk/>
          <pc:sldMk cId="3484348057" sldId="433"/>
        </pc:sldMkLst>
        <pc:spChg chg="del">
          <ac:chgData name="Stuart Andrews" userId="fe79af9a-8d06-4ba5-854d-245a1649f122" providerId="ADAL" clId="{4430CC72-3EB3-4EE2-B778-F56D9A74E9AA}" dt="2022-08-05T12:14:43.060" v="5766" actId="478"/>
          <ac:spMkLst>
            <pc:docMk/>
            <pc:sldMk cId="3484348057" sldId="433"/>
            <ac:spMk id="17" creationId="{16889C9A-12EB-4B99-B88C-138C7C628E67}"/>
          </ac:spMkLst>
        </pc:spChg>
        <pc:spChg chg="del">
          <ac:chgData name="Stuart Andrews" userId="fe79af9a-8d06-4ba5-854d-245a1649f122" providerId="ADAL" clId="{4430CC72-3EB3-4EE2-B778-F56D9A74E9AA}" dt="2022-08-05T12:14:43.060" v="5766" actId="478"/>
          <ac:spMkLst>
            <pc:docMk/>
            <pc:sldMk cId="3484348057" sldId="433"/>
            <ac:spMk id="18" creationId="{3E7B9D9A-A959-449C-B077-1103DD989B5B}"/>
          </ac:spMkLst>
        </pc:spChg>
        <pc:spChg chg="add del mod">
          <ac:chgData name="Stuart Andrews" userId="fe79af9a-8d06-4ba5-854d-245a1649f122" providerId="ADAL" clId="{4430CC72-3EB3-4EE2-B778-F56D9A74E9AA}" dt="2022-08-05T12:15:00.302" v="5769" actId="478"/>
          <ac:spMkLst>
            <pc:docMk/>
            <pc:sldMk cId="3484348057" sldId="433"/>
            <ac:spMk id="19" creationId="{23377EC6-7B97-62B7-FBE6-D2FC974AA1E4}"/>
          </ac:spMkLst>
        </pc:spChg>
        <pc:spChg chg="add mod">
          <ac:chgData name="Stuart Andrews" userId="fe79af9a-8d06-4ba5-854d-245a1649f122" providerId="ADAL" clId="{4430CC72-3EB3-4EE2-B778-F56D9A74E9AA}" dt="2022-08-05T12:16:16.818" v="5821" actId="20577"/>
          <ac:spMkLst>
            <pc:docMk/>
            <pc:sldMk cId="3484348057" sldId="433"/>
            <ac:spMk id="20" creationId="{8F2D43EB-9C45-E140-1A09-1D82238DC353}"/>
          </ac:spMkLst>
        </pc:spChg>
        <pc:spChg chg="add mod">
          <ac:chgData name="Stuart Andrews" userId="fe79af9a-8d06-4ba5-854d-245a1649f122" providerId="ADAL" clId="{4430CC72-3EB3-4EE2-B778-F56D9A74E9AA}" dt="2022-08-05T12:34:51.177" v="6776" actId="1076"/>
          <ac:spMkLst>
            <pc:docMk/>
            <pc:sldMk cId="3484348057" sldId="433"/>
            <ac:spMk id="23" creationId="{B88C9D51-22D8-5B7C-0289-519917280260}"/>
          </ac:spMkLst>
        </pc:spChg>
        <pc:spChg chg="add mod">
          <ac:chgData name="Stuart Andrews" userId="fe79af9a-8d06-4ba5-854d-245a1649f122" providerId="ADAL" clId="{4430CC72-3EB3-4EE2-B778-F56D9A74E9AA}" dt="2022-08-05T12:22:28.575" v="6147" actId="1076"/>
          <ac:spMkLst>
            <pc:docMk/>
            <pc:sldMk cId="3484348057" sldId="433"/>
            <ac:spMk id="24" creationId="{422414D7-419A-A4B3-26C1-BCE1ECF19283}"/>
          </ac:spMkLst>
        </pc:spChg>
        <pc:spChg chg="mod">
          <ac:chgData name="Stuart Andrews" userId="fe79af9a-8d06-4ba5-854d-245a1649f122" providerId="ADAL" clId="{4430CC72-3EB3-4EE2-B778-F56D9A74E9AA}" dt="2022-08-05T12:14:29.799" v="5762" actId="14100"/>
          <ac:spMkLst>
            <pc:docMk/>
            <pc:sldMk cId="3484348057" sldId="433"/>
            <ac:spMk id="26" creationId="{5CDF10B9-4597-4303-B57D-13E298449648}"/>
          </ac:spMkLst>
        </pc:spChg>
        <pc:spChg chg="mod">
          <ac:chgData name="Stuart Andrews" userId="fe79af9a-8d06-4ba5-854d-245a1649f122" providerId="ADAL" clId="{4430CC72-3EB3-4EE2-B778-F56D9A74E9AA}" dt="2022-08-05T12:14:29.799" v="5762" actId="14100"/>
          <ac:spMkLst>
            <pc:docMk/>
            <pc:sldMk cId="3484348057" sldId="433"/>
            <ac:spMk id="27" creationId="{2CCB9D30-8148-4A80-BED1-646A4DB682D7}"/>
          </ac:spMkLst>
        </pc:spChg>
        <pc:spChg chg="mod">
          <ac:chgData name="Stuart Andrews" userId="fe79af9a-8d06-4ba5-854d-245a1649f122" providerId="ADAL" clId="{4430CC72-3EB3-4EE2-B778-F56D9A74E9AA}" dt="2022-08-05T12:14:29.799" v="5762" actId="14100"/>
          <ac:spMkLst>
            <pc:docMk/>
            <pc:sldMk cId="3484348057" sldId="433"/>
            <ac:spMk id="30" creationId="{4CC51341-3C10-4702-B521-C75043A1A4F6}"/>
          </ac:spMkLst>
        </pc:spChg>
        <pc:spChg chg="mod">
          <ac:chgData name="Stuart Andrews" userId="fe79af9a-8d06-4ba5-854d-245a1649f122" providerId="ADAL" clId="{4430CC72-3EB3-4EE2-B778-F56D9A74E9AA}" dt="2022-08-05T12:14:29.799" v="5762" actId="14100"/>
          <ac:spMkLst>
            <pc:docMk/>
            <pc:sldMk cId="3484348057" sldId="433"/>
            <ac:spMk id="31" creationId="{D6A1BFCC-8261-4FB6-9AEA-78A126028B7D}"/>
          </ac:spMkLst>
        </pc:spChg>
        <pc:grpChg chg="mod">
          <ac:chgData name="Stuart Andrews" userId="fe79af9a-8d06-4ba5-854d-245a1649f122" providerId="ADAL" clId="{4430CC72-3EB3-4EE2-B778-F56D9A74E9AA}" dt="2022-08-05T12:14:29.799" v="5762" actId="14100"/>
          <ac:grpSpMkLst>
            <pc:docMk/>
            <pc:sldMk cId="3484348057" sldId="433"/>
            <ac:grpSpMk id="2" creationId="{8BCA880D-6452-4372-B893-83FDBB2E956C}"/>
          </ac:grpSpMkLst>
        </pc:grpChg>
        <pc:grpChg chg="del mod">
          <ac:chgData name="Stuart Andrews" userId="fe79af9a-8d06-4ba5-854d-245a1649f122" providerId="ADAL" clId="{4430CC72-3EB3-4EE2-B778-F56D9A74E9AA}" dt="2022-08-05T12:14:40.266" v="5765" actId="478"/>
          <ac:grpSpMkLst>
            <pc:docMk/>
            <pc:sldMk cId="3484348057" sldId="433"/>
            <ac:grpSpMk id="3" creationId="{C79D8B8C-B767-4E80-8F3F-91CF140996EB}"/>
          </ac:grpSpMkLst>
        </pc:grpChg>
        <pc:grpChg chg="del mod">
          <ac:chgData name="Stuart Andrews" userId="fe79af9a-8d06-4ba5-854d-245a1649f122" providerId="ADAL" clId="{4430CC72-3EB3-4EE2-B778-F56D9A74E9AA}" dt="2022-08-05T12:14:40.266" v="5765" actId="478"/>
          <ac:grpSpMkLst>
            <pc:docMk/>
            <pc:sldMk cId="3484348057" sldId="433"/>
            <ac:grpSpMk id="25" creationId="{44FBEF0D-EFD6-4D75-AB5B-8F2F04091B31}"/>
          </ac:grpSpMkLst>
        </pc:grpChg>
        <pc:grpChg chg="del mod">
          <ac:chgData name="Stuart Andrews" userId="fe79af9a-8d06-4ba5-854d-245a1649f122" providerId="ADAL" clId="{4430CC72-3EB3-4EE2-B778-F56D9A74E9AA}" dt="2022-08-05T12:14:40.266" v="5765" actId="478"/>
          <ac:grpSpMkLst>
            <pc:docMk/>
            <pc:sldMk cId="3484348057" sldId="433"/>
            <ac:grpSpMk id="29" creationId="{F77D343A-1099-40B9-8CF3-C9190540FD70}"/>
          </ac:grpSpMkLst>
        </pc:grpChg>
        <pc:graphicFrameChg chg="add mod modGraphic">
          <ac:chgData name="Stuart Andrews" userId="fe79af9a-8d06-4ba5-854d-245a1649f122" providerId="ADAL" clId="{4430CC72-3EB3-4EE2-B778-F56D9A74E9AA}" dt="2022-08-08T11:52:20.162" v="8666" actId="121"/>
          <ac:graphicFrameMkLst>
            <pc:docMk/>
            <pc:sldMk cId="3484348057" sldId="433"/>
            <ac:graphicFrameMk id="21" creationId="{6CCF3F21-161E-7B45-F60D-24D9DE7B43DC}"/>
          </ac:graphicFrameMkLst>
        </pc:graphicFrameChg>
        <pc:graphicFrameChg chg="del mod">
          <ac:chgData name="Stuart Andrews" userId="fe79af9a-8d06-4ba5-854d-245a1649f122" providerId="ADAL" clId="{4430CC72-3EB3-4EE2-B778-F56D9A74E9AA}" dt="2022-08-05T12:14:40.266" v="5765" actId="478"/>
          <ac:graphicFrameMkLst>
            <pc:docMk/>
            <pc:sldMk cId="3484348057" sldId="433"/>
            <ac:graphicFrameMk id="28" creationId="{D2F8ED53-FEE2-481E-BF1F-C42C3CFBE3BA}"/>
          </ac:graphicFrameMkLst>
        </pc:graphicFrameChg>
        <pc:picChg chg="add mod">
          <ac:chgData name="Stuart Andrews" userId="fe79af9a-8d06-4ba5-854d-245a1649f122" providerId="ADAL" clId="{4430CC72-3EB3-4EE2-B778-F56D9A74E9AA}" dt="2022-08-08T11:52:52.344" v="8669" actId="1076"/>
          <ac:picMkLst>
            <pc:docMk/>
            <pc:sldMk cId="3484348057" sldId="433"/>
            <ac:picMk id="22" creationId="{AD6426FC-C974-E98C-30E3-4C735600AA23}"/>
          </ac:picMkLst>
        </pc:picChg>
        <pc:picChg chg="add del mod">
          <ac:chgData name="Stuart Andrews" userId="fe79af9a-8d06-4ba5-854d-245a1649f122" providerId="ADAL" clId="{4430CC72-3EB3-4EE2-B778-F56D9A74E9AA}" dt="2022-08-08T11:53:35.850" v="8673" actId="478"/>
          <ac:picMkLst>
            <pc:docMk/>
            <pc:sldMk cId="3484348057" sldId="433"/>
            <ac:picMk id="1026" creationId="{3380EB69-FB4B-24F0-DA15-30ECA787620A}"/>
          </ac:picMkLst>
        </pc:picChg>
        <pc:picChg chg="mod">
          <ac:chgData name="Stuart Andrews" userId="fe79af9a-8d06-4ba5-854d-245a1649f122" providerId="ADAL" clId="{4430CC72-3EB3-4EE2-B778-F56D9A74E9AA}" dt="2022-08-05T12:14:29.799" v="5762" actId="14100"/>
          <ac:picMkLst>
            <pc:docMk/>
            <pc:sldMk cId="3484348057" sldId="433"/>
            <ac:picMk id="1026" creationId="{A0F2A9C1-8B26-427A-9D07-FC25A31AA1DF}"/>
          </ac:picMkLst>
        </pc:picChg>
        <pc:picChg chg="mod">
          <ac:chgData name="Stuart Andrews" userId="fe79af9a-8d06-4ba5-854d-245a1649f122" providerId="ADAL" clId="{4430CC72-3EB3-4EE2-B778-F56D9A74E9AA}" dt="2022-08-05T12:14:29.799" v="5762" actId="14100"/>
          <ac:picMkLst>
            <pc:docMk/>
            <pc:sldMk cId="3484348057" sldId="433"/>
            <ac:picMk id="1028" creationId="{716CA22B-A69E-44D6-A991-A5FD7B9B9BA2}"/>
          </ac:picMkLst>
        </pc:picChg>
        <pc:picChg chg="mod">
          <ac:chgData name="Stuart Andrews" userId="fe79af9a-8d06-4ba5-854d-245a1649f122" providerId="ADAL" clId="{4430CC72-3EB3-4EE2-B778-F56D9A74E9AA}" dt="2022-08-05T12:14:29.799" v="5762" actId="14100"/>
          <ac:picMkLst>
            <pc:docMk/>
            <pc:sldMk cId="3484348057" sldId="433"/>
            <ac:picMk id="1032" creationId="{BDBC3091-12AA-4DDC-8D7D-45AC50995D16}"/>
          </ac:picMkLst>
        </pc:picChg>
        <pc:picChg chg="mod">
          <ac:chgData name="Stuart Andrews" userId="fe79af9a-8d06-4ba5-854d-245a1649f122" providerId="ADAL" clId="{4430CC72-3EB3-4EE2-B778-F56D9A74E9AA}" dt="2022-08-05T12:14:29.799" v="5762" actId="14100"/>
          <ac:picMkLst>
            <pc:docMk/>
            <pc:sldMk cId="3484348057" sldId="433"/>
            <ac:picMk id="1034" creationId="{03184F6F-22BF-439E-9BD5-978026918B78}"/>
          </ac:picMkLst>
        </pc:picChg>
      </pc:sldChg>
      <pc:sldChg chg="mod modShow">
        <pc:chgData name="Stuart Andrews" userId="fe79af9a-8d06-4ba5-854d-245a1649f122" providerId="ADAL" clId="{4430CC72-3EB3-4EE2-B778-F56D9A74E9AA}" dt="2022-08-05T13:00:51.124" v="7331" actId="729"/>
        <pc:sldMkLst>
          <pc:docMk/>
          <pc:sldMk cId="4006764982" sldId="438"/>
        </pc:sldMkLst>
      </pc:sldChg>
      <pc:sldChg chg="addSp delSp modSp mod modClrScheme chgLayout">
        <pc:chgData name="Stuart Andrews" userId="fe79af9a-8d06-4ba5-854d-245a1649f122" providerId="ADAL" clId="{4430CC72-3EB3-4EE2-B778-F56D9A74E9AA}" dt="2022-08-08T12:53:01.822" v="9291" actId="692"/>
        <pc:sldMkLst>
          <pc:docMk/>
          <pc:sldMk cId="2657329907" sldId="442"/>
        </pc:sldMkLst>
        <pc:spChg chg="add del mod ord">
          <ac:chgData name="Stuart Andrews" userId="fe79af9a-8d06-4ba5-854d-245a1649f122" providerId="ADAL" clId="{4430CC72-3EB3-4EE2-B778-F56D9A74E9AA}" dt="2022-08-05T12:39:59.246" v="6972" actId="700"/>
          <ac:spMkLst>
            <pc:docMk/>
            <pc:sldMk cId="2657329907" sldId="442"/>
            <ac:spMk id="2" creationId="{3836764C-435F-1000-7315-708570C86513}"/>
          </ac:spMkLst>
        </pc:spChg>
        <pc:spChg chg="del">
          <ac:chgData name="Stuart Andrews" userId="fe79af9a-8d06-4ba5-854d-245a1649f122" providerId="ADAL" clId="{4430CC72-3EB3-4EE2-B778-F56D9A74E9AA}" dt="2022-08-05T12:40:01.584" v="6973" actId="478"/>
          <ac:spMkLst>
            <pc:docMk/>
            <pc:sldMk cId="2657329907" sldId="442"/>
            <ac:spMk id="6" creationId="{874A9D8D-88FF-4DE9-8999-13B362274C48}"/>
          </ac:spMkLst>
        </pc:spChg>
        <pc:spChg chg="add mod">
          <ac:chgData name="Stuart Andrews" userId="fe79af9a-8d06-4ba5-854d-245a1649f122" providerId="ADAL" clId="{4430CC72-3EB3-4EE2-B778-F56D9A74E9AA}" dt="2022-08-05T12:40:45.191" v="7048" actId="20577"/>
          <ac:spMkLst>
            <pc:docMk/>
            <pc:sldMk cId="2657329907" sldId="442"/>
            <ac:spMk id="7" creationId="{6122875E-7C6A-FDBC-91B4-33FD276B44A4}"/>
          </ac:spMkLst>
        </pc:spChg>
        <pc:spChg chg="del">
          <ac:chgData name="Stuart Andrews" userId="fe79af9a-8d06-4ba5-854d-245a1649f122" providerId="ADAL" clId="{4430CC72-3EB3-4EE2-B778-F56D9A74E9AA}" dt="2022-08-05T12:40:01.584" v="6973" actId="478"/>
          <ac:spMkLst>
            <pc:docMk/>
            <pc:sldMk cId="2657329907" sldId="442"/>
            <ac:spMk id="8" creationId="{BF9A489D-6021-4903-9A03-267B6B577785}"/>
          </ac:spMkLst>
        </pc:spChg>
        <pc:graphicFrameChg chg="mod modGraphic">
          <ac:chgData name="Stuart Andrews" userId="fe79af9a-8d06-4ba5-854d-245a1649f122" providerId="ADAL" clId="{4430CC72-3EB3-4EE2-B778-F56D9A74E9AA}" dt="2022-08-08T12:53:01.822" v="9291" actId="692"/>
          <ac:graphicFrameMkLst>
            <pc:docMk/>
            <pc:sldMk cId="2657329907" sldId="442"/>
            <ac:graphicFrameMk id="15" creationId="{A4A0A67B-E7F1-4B74-9E59-FFBE7FBBC815}"/>
          </ac:graphicFrameMkLst>
        </pc:graphicFrameChg>
      </pc:sldChg>
      <pc:sldChg chg="mod modShow">
        <pc:chgData name="Stuart Andrews" userId="fe79af9a-8d06-4ba5-854d-245a1649f122" providerId="ADAL" clId="{4430CC72-3EB3-4EE2-B778-F56D9A74E9AA}" dt="2022-08-05T12:36:24.181" v="6838" actId="729"/>
        <pc:sldMkLst>
          <pc:docMk/>
          <pc:sldMk cId="246551161" sldId="443"/>
        </pc:sldMkLst>
      </pc:sldChg>
      <pc:sldChg chg="mod modClrScheme modShow chgLayout">
        <pc:chgData name="Stuart Andrews" userId="fe79af9a-8d06-4ba5-854d-245a1649f122" providerId="ADAL" clId="{4430CC72-3EB3-4EE2-B778-F56D9A74E9AA}" dt="2022-08-05T12:52:12.183" v="7238" actId="729"/>
        <pc:sldMkLst>
          <pc:docMk/>
          <pc:sldMk cId="539375156" sldId="447"/>
        </pc:sldMkLst>
      </pc:sldChg>
      <pc:sldChg chg="del">
        <pc:chgData name="Stuart Andrews" userId="fe79af9a-8d06-4ba5-854d-245a1649f122" providerId="ADAL" clId="{4430CC72-3EB3-4EE2-B778-F56D9A74E9AA}" dt="2022-08-03T15:14:43.246" v="1369" actId="47"/>
        <pc:sldMkLst>
          <pc:docMk/>
          <pc:sldMk cId="3236532130" sldId="456"/>
        </pc:sldMkLst>
      </pc:sldChg>
      <pc:sldChg chg="addSp delSp modSp mod modClrScheme chgLayout">
        <pc:chgData name="Stuart Andrews" userId="fe79af9a-8d06-4ba5-854d-245a1649f122" providerId="ADAL" clId="{4430CC72-3EB3-4EE2-B778-F56D9A74E9AA}" dt="2022-08-08T11:51:07.507" v="8651" actId="2085"/>
        <pc:sldMkLst>
          <pc:docMk/>
          <pc:sldMk cId="2943485239" sldId="459"/>
        </pc:sldMkLst>
        <pc:spChg chg="add mod">
          <ac:chgData name="Stuart Andrews" userId="fe79af9a-8d06-4ba5-854d-245a1649f122" providerId="ADAL" clId="{4430CC72-3EB3-4EE2-B778-F56D9A74E9AA}" dt="2022-08-05T12:04:05.986" v="5408" actId="20577"/>
          <ac:spMkLst>
            <pc:docMk/>
            <pc:sldMk cId="2943485239" sldId="459"/>
            <ac:spMk id="14" creationId="{10B7C120-06A2-4556-209A-42F764E2A334}"/>
          </ac:spMkLst>
        </pc:spChg>
        <pc:spChg chg="del">
          <ac:chgData name="Stuart Andrews" userId="fe79af9a-8d06-4ba5-854d-245a1649f122" providerId="ADAL" clId="{4430CC72-3EB3-4EE2-B778-F56D9A74E9AA}" dt="2022-08-05T12:03:41.680" v="5349" actId="478"/>
          <ac:spMkLst>
            <pc:docMk/>
            <pc:sldMk cId="2943485239" sldId="459"/>
            <ac:spMk id="17" creationId="{34453CDC-3D24-4377-9CD1-66722741657B}"/>
          </ac:spMkLst>
        </pc:spChg>
        <pc:spChg chg="del">
          <ac:chgData name="Stuart Andrews" userId="fe79af9a-8d06-4ba5-854d-245a1649f122" providerId="ADAL" clId="{4430CC72-3EB3-4EE2-B778-F56D9A74E9AA}" dt="2022-08-05T12:04:10.253" v="5409" actId="478"/>
          <ac:spMkLst>
            <pc:docMk/>
            <pc:sldMk cId="2943485239" sldId="459"/>
            <ac:spMk id="19" creationId="{4C38095F-D624-4523-A718-59CBFAA463B1}"/>
          </ac:spMkLst>
        </pc:spChg>
        <pc:spChg chg="del">
          <ac:chgData name="Stuart Andrews" userId="fe79af9a-8d06-4ba5-854d-245a1649f122" providerId="ADAL" clId="{4430CC72-3EB3-4EE2-B778-F56D9A74E9AA}" dt="2022-08-05T12:03:41.680" v="5349" actId="478"/>
          <ac:spMkLst>
            <pc:docMk/>
            <pc:sldMk cId="2943485239" sldId="459"/>
            <ac:spMk id="20" creationId="{253F4B85-1EB5-48D5-B29B-B493F6B8BE7C}"/>
          </ac:spMkLst>
        </pc:spChg>
        <pc:spChg chg="mod">
          <ac:chgData name="Stuart Andrews" userId="fe79af9a-8d06-4ba5-854d-245a1649f122" providerId="ADAL" clId="{4430CC72-3EB3-4EE2-B778-F56D9A74E9AA}" dt="2022-08-08T11:51:02.359" v="8650" actId="692"/>
          <ac:spMkLst>
            <pc:docMk/>
            <pc:sldMk cId="2943485239" sldId="459"/>
            <ac:spMk id="22" creationId="{A8488DAC-4E13-4DFA-AFA7-23DBE51FC715}"/>
          </ac:spMkLst>
        </pc:spChg>
        <pc:spChg chg="mod">
          <ac:chgData name="Stuart Andrews" userId="fe79af9a-8d06-4ba5-854d-245a1649f122" providerId="ADAL" clId="{4430CC72-3EB3-4EE2-B778-F56D9A74E9AA}" dt="2022-08-08T11:51:07.507" v="8651" actId="2085"/>
          <ac:spMkLst>
            <pc:docMk/>
            <pc:sldMk cId="2943485239" sldId="459"/>
            <ac:spMk id="23" creationId="{13217F7E-A894-4F70-BAED-ADBC51299588}"/>
          </ac:spMkLst>
        </pc:spChg>
        <pc:spChg chg="mod">
          <ac:chgData name="Stuart Andrews" userId="fe79af9a-8d06-4ba5-854d-245a1649f122" providerId="ADAL" clId="{4430CC72-3EB3-4EE2-B778-F56D9A74E9AA}" dt="2022-08-08T11:50:59.110" v="8649" actId="207"/>
          <ac:spMkLst>
            <pc:docMk/>
            <pc:sldMk cId="2943485239" sldId="459"/>
            <ac:spMk id="26" creationId="{0ED8AF12-76B5-4E4E-8709-C2F9E80F6F99}"/>
          </ac:spMkLst>
        </pc:spChg>
        <pc:spChg chg="mod">
          <ac:chgData name="Stuart Andrews" userId="fe79af9a-8d06-4ba5-854d-245a1649f122" providerId="ADAL" clId="{4430CC72-3EB3-4EE2-B778-F56D9A74E9AA}" dt="2022-08-08T11:50:59.110" v="8649" actId="207"/>
          <ac:spMkLst>
            <pc:docMk/>
            <pc:sldMk cId="2943485239" sldId="459"/>
            <ac:spMk id="27" creationId="{B83E5047-3F66-495B-A70A-6D3AA998BC80}"/>
          </ac:spMkLst>
        </pc:spChg>
        <pc:grpChg chg="mod">
          <ac:chgData name="Stuart Andrews" userId="fe79af9a-8d06-4ba5-854d-245a1649f122" providerId="ADAL" clId="{4430CC72-3EB3-4EE2-B778-F56D9A74E9AA}" dt="2022-08-08T11:50:48.124" v="8646" actId="207"/>
          <ac:grpSpMkLst>
            <pc:docMk/>
            <pc:sldMk cId="2943485239" sldId="459"/>
            <ac:grpSpMk id="21" creationId="{1BD5C04D-A3B8-455E-A985-962D709D7D4A}"/>
          </ac:grpSpMkLst>
        </pc:grpChg>
        <pc:grpChg chg="mod">
          <ac:chgData name="Stuart Andrews" userId="fe79af9a-8d06-4ba5-854d-245a1649f122" providerId="ADAL" clId="{4430CC72-3EB3-4EE2-B778-F56D9A74E9AA}" dt="2022-08-08T11:50:59.110" v="8649" actId="207"/>
          <ac:grpSpMkLst>
            <pc:docMk/>
            <pc:sldMk cId="2943485239" sldId="459"/>
            <ac:grpSpMk id="25" creationId="{15BB1A9B-E42D-4AC1-B83D-D8E097ED7115}"/>
          </ac:grpSpMkLst>
        </pc:grpChg>
        <pc:picChg chg="mod">
          <ac:chgData name="Stuart Andrews" userId="fe79af9a-8d06-4ba5-854d-245a1649f122" providerId="ADAL" clId="{4430CC72-3EB3-4EE2-B778-F56D9A74E9AA}" dt="2022-08-05T12:05:20.935" v="5420" actId="14861"/>
          <ac:picMkLst>
            <pc:docMk/>
            <pc:sldMk cId="2943485239" sldId="459"/>
            <ac:picMk id="3" creationId="{9FBEBDB8-4D52-411B-BC8D-DA6C668B0F25}"/>
          </ac:picMkLst>
        </pc:picChg>
      </pc:sldChg>
      <pc:sldChg chg="mod modShow">
        <pc:chgData name="Stuart Andrews" userId="fe79af9a-8d06-4ba5-854d-245a1649f122" providerId="ADAL" clId="{4430CC72-3EB3-4EE2-B778-F56D9A74E9AA}" dt="2022-08-05T11:57:49.009" v="5191" actId="729"/>
        <pc:sldMkLst>
          <pc:docMk/>
          <pc:sldMk cId="3959458880" sldId="461"/>
        </pc:sldMkLst>
      </pc:sldChg>
      <pc:sldChg chg="delSp mod modClrScheme modShow chgLayout">
        <pc:chgData name="Stuart Andrews" userId="fe79af9a-8d06-4ba5-854d-245a1649f122" providerId="ADAL" clId="{4430CC72-3EB3-4EE2-B778-F56D9A74E9AA}" dt="2022-08-05T12:05:42.147" v="5423" actId="729"/>
        <pc:sldMkLst>
          <pc:docMk/>
          <pc:sldMk cId="596239396" sldId="462"/>
        </pc:sldMkLst>
        <pc:spChg chg="del">
          <ac:chgData name="Stuart Andrews" userId="fe79af9a-8d06-4ba5-854d-245a1649f122" providerId="ADAL" clId="{4430CC72-3EB3-4EE2-B778-F56D9A74E9AA}" dt="2022-08-05T12:05:31.591" v="5422" actId="478"/>
          <ac:spMkLst>
            <pc:docMk/>
            <pc:sldMk cId="596239396" sldId="462"/>
            <ac:spMk id="9" creationId="{9AA907FB-FC7D-4C61-92C6-60D2505BE018}"/>
          </ac:spMkLst>
        </pc:spChg>
        <pc:spChg chg="del">
          <ac:chgData name="Stuart Andrews" userId="fe79af9a-8d06-4ba5-854d-245a1649f122" providerId="ADAL" clId="{4430CC72-3EB3-4EE2-B778-F56D9A74E9AA}" dt="2022-08-05T12:05:31.591" v="5422" actId="478"/>
          <ac:spMkLst>
            <pc:docMk/>
            <pc:sldMk cId="596239396" sldId="462"/>
            <ac:spMk id="14" creationId="{70E61253-E723-4065-8253-4A1C95E1AC9D}"/>
          </ac:spMkLst>
        </pc:spChg>
      </pc:sldChg>
      <pc:sldChg chg="addSp delSp modSp mod modClrScheme addAnim delAnim modAnim chgLayout">
        <pc:chgData name="Stuart Andrews" userId="fe79af9a-8d06-4ba5-854d-245a1649f122" providerId="ADAL" clId="{4430CC72-3EB3-4EE2-B778-F56D9A74E9AA}" dt="2022-08-08T11:55:49.917" v="8681"/>
        <pc:sldMkLst>
          <pc:docMk/>
          <pc:sldMk cId="1026150020" sldId="463"/>
        </pc:sldMkLst>
        <pc:spChg chg="mod">
          <ac:chgData name="Stuart Andrews" userId="fe79af9a-8d06-4ba5-854d-245a1649f122" providerId="ADAL" clId="{4430CC72-3EB3-4EE2-B778-F56D9A74E9AA}" dt="2022-08-05T12:09:03.264" v="5583" actId="1076"/>
          <ac:spMkLst>
            <pc:docMk/>
            <pc:sldMk cId="1026150020" sldId="463"/>
            <ac:spMk id="2" creationId="{9908F363-818F-4C71-8B51-0B75A7AFB37C}"/>
          </ac:spMkLst>
        </pc:spChg>
        <pc:spChg chg="add del">
          <ac:chgData name="Stuart Andrews" userId="fe79af9a-8d06-4ba5-854d-245a1649f122" providerId="ADAL" clId="{4430CC72-3EB3-4EE2-B778-F56D9A74E9AA}" dt="2022-08-05T12:07:17.754" v="5454" actId="478"/>
          <ac:spMkLst>
            <pc:docMk/>
            <pc:sldMk cId="1026150020" sldId="463"/>
            <ac:spMk id="12" creationId="{1781D2CF-53A6-41F5-8CD1-1632FB127B26}"/>
          </ac:spMkLst>
        </pc:spChg>
        <pc:spChg chg="add del">
          <ac:chgData name="Stuart Andrews" userId="fe79af9a-8d06-4ba5-854d-245a1649f122" providerId="ADAL" clId="{4430CC72-3EB3-4EE2-B778-F56D9A74E9AA}" dt="2022-08-05T12:07:17.754" v="5454" actId="478"/>
          <ac:spMkLst>
            <pc:docMk/>
            <pc:sldMk cId="1026150020" sldId="463"/>
            <ac:spMk id="14" creationId="{B87FA4F4-2B7B-43E4-8F72-2765EA6C42B8}"/>
          </ac:spMkLst>
        </pc:spChg>
        <pc:spChg chg="mod">
          <ac:chgData name="Stuart Andrews" userId="fe79af9a-8d06-4ba5-854d-245a1649f122" providerId="ADAL" clId="{4430CC72-3EB3-4EE2-B778-F56D9A74E9AA}" dt="2022-08-05T12:07:30.073" v="5456" actId="207"/>
          <ac:spMkLst>
            <pc:docMk/>
            <pc:sldMk cId="1026150020" sldId="463"/>
            <ac:spMk id="16" creationId="{68C1B4F5-156F-40FD-8BC8-D6E42C127FCE}"/>
          </ac:spMkLst>
        </pc:spChg>
        <pc:spChg chg="mod">
          <ac:chgData name="Stuart Andrews" userId="fe79af9a-8d06-4ba5-854d-245a1649f122" providerId="ADAL" clId="{4430CC72-3EB3-4EE2-B778-F56D9A74E9AA}" dt="2022-08-05T12:07:45.693" v="5460" actId="404"/>
          <ac:spMkLst>
            <pc:docMk/>
            <pc:sldMk cId="1026150020" sldId="463"/>
            <ac:spMk id="17" creationId="{8EA615F3-9957-4F58-8957-30F745C4E624}"/>
          </ac:spMkLst>
        </pc:spChg>
        <pc:spChg chg="add mod">
          <ac:chgData name="Stuart Andrews" userId="fe79af9a-8d06-4ba5-854d-245a1649f122" providerId="ADAL" clId="{4430CC72-3EB3-4EE2-B778-F56D9A74E9AA}" dt="2022-08-05T12:14:16.323" v="5759" actId="20577"/>
          <ac:spMkLst>
            <pc:docMk/>
            <pc:sldMk cId="1026150020" sldId="463"/>
            <ac:spMk id="18" creationId="{D3480988-8F85-3B65-0C0D-35F19D4446A7}"/>
          </ac:spMkLst>
        </pc:spChg>
        <pc:spChg chg="mod">
          <ac:chgData name="Stuart Andrews" userId="fe79af9a-8d06-4ba5-854d-245a1649f122" providerId="ADAL" clId="{4430CC72-3EB3-4EE2-B778-F56D9A74E9AA}" dt="2022-08-05T12:07:30.073" v="5456" actId="207"/>
          <ac:spMkLst>
            <pc:docMk/>
            <pc:sldMk cId="1026150020" sldId="463"/>
            <ac:spMk id="20" creationId="{646E9C67-EBBF-4D5D-996B-8B12AFD39D1C}"/>
          </ac:spMkLst>
        </pc:spChg>
        <pc:spChg chg="mod">
          <ac:chgData name="Stuart Andrews" userId="fe79af9a-8d06-4ba5-854d-245a1649f122" providerId="ADAL" clId="{4430CC72-3EB3-4EE2-B778-F56D9A74E9AA}" dt="2022-08-05T12:09:08.788" v="5585" actId="404"/>
          <ac:spMkLst>
            <pc:docMk/>
            <pc:sldMk cId="1026150020" sldId="463"/>
            <ac:spMk id="21" creationId="{912DA3A5-742F-4E74-8785-3D6E23E2A014}"/>
          </ac:spMkLst>
        </pc:spChg>
        <pc:spChg chg="add mod">
          <ac:chgData name="Stuart Andrews" userId="fe79af9a-8d06-4ba5-854d-245a1649f122" providerId="ADAL" clId="{4430CC72-3EB3-4EE2-B778-F56D9A74E9AA}" dt="2022-08-05T12:13:34.141" v="5753" actId="1076"/>
          <ac:spMkLst>
            <pc:docMk/>
            <pc:sldMk cId="1026150020" sldId="463"/>
            <ac:spMk id="23" creationId="{6A1CE0F6-AE32-1E46-B30A-6DA56B3945A6}"/>
          </ac:spMkLst>
        </pc:spChg>
        <pc:spChg chg="add mod">
          <ac:chgData name="Stuart Andrews" userId="fe79af9a-8d06-4ba5-854d-245a1649f122" providerId="ADAL" clId="{4430CC72-3EB3-4EE2-B778-F56D9A74E9AA}" dt="2022-08-05T12:13:34.141" v="5753" actId="1076"/>
          <ac:spMkLst>
            <pc:docMk/>
            <pc:sldMk cId="1026150020" sldId="463"/>
            <ac:spMk id="24" creationId="{14A12D17-12D8-691B-6AD3-D4420D6A4F9E}"/>
          </ac:spMkLst>
        </pc:spChg>
        <pc:grpChg chg="del mod">
          <ac:chgData name="Stuart Andrews" userId="fe79af9a-8d06-4ba5-854d-245a1649f122" providerId="ADAL" clId="{4430CC72-3EB3-4EE2-B778-F56D9A74E9AA}" dt="2022-08-05T12:11:05.795" v="5592" actId="478"/>
          <ac:grpSpMkLst>
            <pc:docMk/>
            <pc:sldMk cId="1026150020" sldId="463"/>
            <ac:grpSpMk id="4" creationId="{EE2E6538-34CC-471A-AF54-1101E5F31D94}"/>
          </ac:grpSpMkLst>
        </pc:grpChg>
        <pc:grpChg chg="del mod">
          <ac:chgData name="Stuart Andrews" userId="fe79af9a-8d06-4ba5-854d-245a1649f122" providerId="ADAL" clId="{4430CC72-3EB3-4EE2-B778-F56D9A74E9AA}" dt="2022-08-05T12:07:56.349" v="5461" actId="478"/>
          <ac:grpSpMkLst>
            <pc:docMk/>
            <pc:sldMk cId="1026150020" sldId="463"/>
            <ac:grpSpMk id="15" creationId="{2B80980D-F6BE-447B-A376-56D7729ACF28}"/>
          </ac:grpSpMkLst>
        </pc:grpChg>
        <pc:grpChg chg="del mod">
          <ac:chgData name="Stuart Andrews" userId="fe79af9a-8d06-4ba5-854d-245a1649f122" providerId="ADAL" clId="{4430CC72-3EB3-4EE2-B778-F56D9A74E9AA}" dt="2022-08-05T12:11:07.695" v="5593" actId="478"/>
          <ac:grpSpMkLst>
            <pc:docMk/>
            <pc:sldMk cId="1026150020" sldId="463"/>
            <ac:grpSpMk id="19" creationId="{A4D8FD54-6804-4CBF-B316-B907F5C01261}"/>
          </ac:grpSpMkLst>
        </pc:grpChg>
        <pc:graphicFrameChg chg="add mod modGraphic">
          <ac:chgData name="Stuart Andrews" userId="fe79af9a-8d06-4ba5-854d-245a1649f122" providerId="ADAL" clId="{4430CC72-3EB3-4EE2-B778-F56D9A74E9AA}" dt="2022-08-08T11:53:57.335" v="8674" actId="121"/>
          <ac:graphicFrameMkLst>
            <pc:docMk/>
            <pc:sldMk cId="1026150020" sldId="463"/>
            <ac:graphicFrameMk id="22" creationId="{DEF93FA4-B758-56E7-7803-B4A16C617F3A}"/>
          </ac:graphicFrameMkLst>
        </pc:graphicFrameChg>
        <pc:picChg chg="add del">
          <ac:chgData name="Stuart Andrews" userId="fe79af9a-8d06-4ba5-854d-245a1649f122" providerId="ADAL" clId="{4430CC72-3EB3-4EE2-B778-F56D9A74E9AA}" dt="2022-08-05T12:07:19.434" v="5455" actId="478"/>
          <ac:picMkLst>
            <pc:docMk/>
            <pc:sldMk cId="1026150020" sldId="463"/>
            <ac:picMk id="8" creationId="{AEE48C26-AC01-4875-883F-56F3F3491A6A}"/>
          </ac:picMkLst>
        </pc:picChg>
        <pc:picChg chg="mod">
          <ac:chgData name="Stuart Andrews" userId="fe79af9a-8d06-4ba5-854d-245a1649f122" providerId="ADAL" clId="{4430CC72-3EB3-4EE2-B778-F56D9A74E9AA}" dt="2022-08-05T12:09:03.264" v="5583" actId="1076"/>
          <ac:picMkLst>
            <pc:docMk/>
            <pc:sldMk cId="1026150020" sldId="463"/>
            <ac:picMk id="1026" creationId="{A0F2A9C1-8B26-427A-9D07-FC25A31AA1DF}"/>
          </ac:picMkLst>
        </pc:picChg>
      </pc:sldChg>
      <pc:sldChg chg="mod modShow">
        <pc:chgData name="Stuart Andrews" userId="fe79af9a-8d06-4ba5-854d-245a1649f122" providerId="ADAL" clId="{4430CC72-3EB3-4EE2-B778-F56D9A74E9AA}" dt="2022-08-05T12:46:33.107" v="7098" actId="729"/>
        <pc:sldMkLst>
          <pc:docMk/>
          <pc:sldMk cId="2797018731" sldId="467"/>
        </pc:sldMkLst>
      </pc:sldChg>
      <pc:sldChg chg="mod modShow">
        <pc:chgData name="Stuart Andrews" userId="fe79af9a-8d06-4ba5-854d-245a1649f122" providerId="ADAL" clId="{4430CC72-3EB3-4EE2-B778-F56D9A74E9AA}" dt="2022-08-05T12:22:50.099" v="6150" actId="729"/>
        <pc:sldMkLst>
          <pc:docMk/>
          <pc:sldMk cId="3763591353" sldId="468"/>
        </pc:sldMkLst>
      </pc:sldChg>
      <pc:sldChg chg="mod modShow">
        <pc:chgData name="Stuart Andrews" userId="fe79af9a-8d06-4ba5-854d-245a1649f122" providerId="ADAL" clId="{4430CC72-3EB3-4EE2-B778-F56D9A74E9AA}" dt="2022-08-05T12:55:57.406" v="7272" actId="729"/>
        <pc:sldMkLst>
          <pc:docMk/>
          <pc:sldMk cId="1217174544" sldId="470"/>
        </pc:sldMkLst>
      </pc:sldChg>
      <pc:sldChg chg="addSp delSp modSp mod modClrScheme chgLayout">
        <pc:chgData name="Stuart Andrews" userId="fe79af9a-8d06-4ba5-854d-245a1649f122" providerId="ADAL" clId="{4430CC72-3EB3-4EE2-B778-F56D9A74E9AA}" dt="2022-08-08T11:41:08.786" v="8591" actId="692"/>
        <pc:sldMkLst>
          <pc:docMk/>
          <pc:sldMk cId="1042867539" sldId="474"/>
        </pc:sldMkLst>
        <pc:spChg chg="del">
          <ac:chgData name="Stuart Andrews" userId="fe79af9a-8d06-4ba5-854d-245a1649f122" providerId="ADAL" clId="{4430CC72-3EB3-4EE2-B778-F56D9A74E9AA}" dt="2022-08-03T22:30:23.513" v="2464" actId="478"/>
          <ac:spMkLst>
            <pc:docMk/>
            <pc:sldMk cId="1042867539" sldId="474"/>
            <ac:spMk id="4" creationId="{B59B505F-4AD6-4D2D-8522-93F99BFCD5BC}"/>
          </ac:spMkLst>
        </pc:spChg>
        <pc:spChg chg="del">
          <ac:chgData name="Stuart Andrews" userId="fe79af9a-8d06-4ba5-854d-245a1649f122" providerId="ADAL" clId="{4430CC72-3EB3-4EE2-B778-F56D9A74E9AA}" dt="2022-08-03T22:30:23.513" v="2464" actId="478"/>
          <ac:spMkLst>
            <pc:docMk/>
            <pc:sldMk cId="1042867539" sldId="474"/>
            <ac:spMk id="5" creationId="{2F0BE7E0-4111-4995-A76A-A4A2EF739AA6}"/>
          </ac:spMkLst>
        </pc:spChg>
        <pc:spChg chg="add mod">
          <ac:chgData name="Stuart Andrews" userId="fe79af9a-8d06-4ba5-854d-245a1649f122" providerId="ADAL" clId="{4430CC72-3EB3-4EE2-B778-F56D9A74E9AA}" dt="2022-08-03T22:30:44.377" v="2497" actId="20577"/>
          <ac:spMkLst>
            <pc:docMk/>
            <pc:sldMk cId="1042867539" sldId="474"/>
            <ac:spMk id="6" creationId="{6A491DDC-46CB-1094-1753-E59481B6D580}"/>
          </ac:spMkLst>
        </pc:spChg>
        <pc:spChg chg="add del mod">
          <ac:chgData name="Stuart Andrews" userId="fe79af9a-8d06-4ba5-854d-245a1649f122" providerId="ADAL" clId="{4430CC72-3EB3-4EE2-B778-F56D9A74E9AA}" dt="2022-08-03T22:32:10.775" v="2508" actId="478"/>
          <ac:spMkLst>
            <pc:docMk/>
            <pc:sldMk cId="1042867539" sldId="474"/>
            <ac:spMk id="7" creationId="{058374B8-BF01-B1A1-C015-350723E4FC4A}"/>
          </ac:spMkLst>
        </pc:spChg>
        <pc:graphicFrameChg chg="mod modGraphic">
          <ac:chgData name="Stuart Andrews" userId="fe79af9a-8d06-4ba5-854d-245a1649f122" providerId="ADAL" clId="{4430CC72-3EB3-4EE2-B778-F56D9A74E9AA}" dt="2022-08-08T11:41:08.786" v="8591" actId="692"/>
          <ac:graphicFrameMkLst>
            <pc:docMk/>
            <pc:sldMk cId="1042867539" sldId="474"/>
            <ac:graphicFrameMk id="2" creationId="{621DB585-17AA-4ED0-B56C-4F9E23114E0D}"/>
          </ac:graphicFrameMkLst>
        </pc:graphicFrameChg>
        <pc:picChg chg="add del">
          <ac:chgData name="Stuart Andrews" userId="fe79af9a-8d06-4ba5-854d-245a1649f122" providerId="ADAL" clId="{4430CC72-3EB3-4EE2-B778-F56D9A74E9AA}" dt="2022-08-05T11:03:26.068" v="3516"/>
          <ac:picMkLst>
            <pc:docMk/>
            <pc:sldMk cId="1042867539" sldId="474"/>
            <ac:picMk id="2050" creationId="{76627CF7-C792-A6C5-03E7-BE53C6C8D6B8}"/>
          </ac:picMkLst>
        </pc:picChg>
      </pc:sldChg>
      <pc:sldChg chg="addSp delSp modSp del mod ord modClrScheme delAnim modAnim chgLayout">
        <pc:chgData name="Stuart Andrews" userId="fe79af9a-8d06-4ba5-854d-245a1649f122" providerId="ADAL" clId="{4430CC72-3EB3-4EE2-B778-F56D9A74E9AA}" dt="2022-08-05T11:00:52.779" v="3488" actId="47"/>
        <pc:sldMkLst>
          <pc:docMk/>
          <pc:sldMk cId="4096463379" sldId="475"/>
        </pc:sldMkLst>
        <pc:spChg chg="add del mod ord">
          <ac:chgData name="Stuart Andrews" userId="fe79af9a-8d06-4ba5-854d-245a1649f122" providerId="ADAL" clId="{4430CC72-3EB3-4EE2-B778-F56D9A74E9AA}" dt="2022-08-03T22:34:05.828" v="2519" actId="478"/>
          <ac:spMkLst>
            <pc:docMk/>
            <pc:sldMk cId="4096463379" sldId="475"/>
            <ac:spMk id="2" creationId="{B677CB78-8E45-31E5-EEAF-12B5154506BA}"/>
          </ac:spMkLst>
        </pc:spChg>
        <pc:spChg chg="del">
          <ac:chgData name="Stuart Andrews" userId="fe79af9a-8d06-4ba5-854d-245a1649f122" providerId="ADAL" clId="{4430CC72-3EB3-4EE2-B778-F56D9A74E9AA}" dt="2022-08-03T22:34:09.954" v="2520" actId="478"/>
          <ac:spMkLst>
            <pc:docMk/>
            <pc:sldMk cId="4096463379" sldId="475"/>
            <ac:spMk id="4" creationId="{D8F50626-2663-41C1-9AD5-866BC1931E74}"/>
          </ac:spMkLst>
        </pc:spChg>
        <pc:spChg chg="del">
          <ac:chgData name="Stuart Andrews" userId="fe79af9a-8d06-4ba5-854d-245a1649f122" providerId="ADAL" clId="{4430CC72-3EB3-4EE2-B778-F56D9A74E9AA}" dt="2022-08-03T22:34:09.954" v="2520" actId="478"/>
          <ac:spMkLst>
            <pc:docMk/>
            <pc:sldMk cId="4096463379" sldId="475"/>
            <ac:spMk id="5" creationId="{D105E48C-9AFC-4184-B102-B822EC2430F9}"/>
          </ac:spMkLst>
        </pc:spChg>
        <pc:spChg chg="add mod">
          <ac:chgData name="Stuart Andrews" userId="fe79af9a-8d06-4ba5-854d-245a1649f122" providerId="ADAL" clId="{4430CC72-3EB3-4EE2-B778-F56D9A74E9AA}" dt="2022-08-05T10:53:11.698" v="3184" actId="1076"/>
          <ac:spMkLst>
            <pc:docMk/>
            <pc:sldMk cId="4096463379" sldId="475"/>
            <ac:spMk id="6" creationId="{D78F8E02-EE6D-1D7F-6654-F00E45DF64F4}"/>
          </ac:spMkLst>
        </pc:spChg>
        <pc:spChg chg="add del mod">
          <ac:chgData name="Stuart Andrews" userId="fe79af9a-8d06-4ba5-854d-245a1649f122" providerId="ADAL" clId="{4430CC72-3EB3-4EE2-B778-F56D9A74E9AA}" dt="2022-08-05T10:53:07.871" v="3183" actId="478"/>
          <ac:spMkLst>
            <pc:docMk/>
            <pc:sldMk cId="4096463379" sldId="475"/>
            <ac:spMk id="7" creationId="{06328555-3963-B08F-9C8C-9B49E00F72D8}"/>
          </ac:spMkLst>
        </pc:spChg>
        <pc:spChg chg="add del mod">
          <ac:chgData name="Stuart Andrews" userId="fe79af9a-8d06-4ba5-854d-245a1649f122" providerId="ADAL" clId="{4430CC72-3EB3-4EE2-B778-F56D9A74E9AA}" dt="2022-08-05T10:53:07.871" v="3183" actId="478"/>
          <ac:spMkLst>
            <pc:docMk/>
            <pc:sldMk cId="4096463379" sldId="475"/>
            <ac:spMk id="8" creationId="{C4E22A02-08E0-254D-9884-505F83F844E4}"/>
          </ac:spMkLst>
        </pc:spChg>
        <pc:graphicFrameChg chg="del">
          <ac:chgData name="Stuart Andrews" userId="fe79af9a-8d06-4ba5-854d-245a1649f122" providerId="ADAL" clId="{4430CC72-3EB3-4EE2-B778-F56D9A74E9AA}" dt="2022-08-03T22:34:31.545" v="2522" actId="478"/>
          <ac:graphicFrameMkLst>
            <pc:docMk/>
            <pc:sldMk cId="4096463379" sldId="475"/>
            <ac:graphicFrameMk id="27" creationId="{FA511D0B-D0AF-464C-92DA-E626CB5C35F6}"/>
          </ac:graphicFrameMkLst>
        </pc:graphicFrameChg>
        <pc:picChg chg="add del mod">
          <ac:chgData name="Stuart Andrews" userId="fe79af9a-8d06-4ba5-854d-245a1649f122" providerId="ADAL" clId="{4430CC72-3EB3-4EE2-B778-F56D9A74E9AA}" dt="2022-08-05T10:53:16.403" v="3185" actId="478"/>
          <ac:picMkLst>
            <pc:docMk/>
            <pc:sldMk cId="4096463379" sldId="475"/>
            <ac:picMk id="1026" creationId="{48A764BE-F823-C4B3-579D-1E8739B6D6D4}"/>
          </ac:picMkLst>
        </pc:picChg>
      </pc:sldChg>
      <pc:sldChg chg="addSp delSp modSp mod modClrScheme delAnim modAnim modShow chgLayout">
        <pc:chgData name="Stuart Andrews" userId="fe79af9a-8d06-4ba5-854d-245a1649f122" providerId="ADAL" clId="{4430CC72-3EB3-4EE2-B778-F56D9A74E9AA}" dt="2022-08-05T11:02:26.448" v="3513" actId="729"/>
        <pc:sldMkLst>
          <pc:docMk/>
          <pc:sldMk cId="3037142304" sldId="476"/>
        </pc:sldMkLst>
        <pc:spChg chg="add del mod ord">
          <ac:chgData name="Stuart Andrews" userId="fe79af9a-8d06-4ba5-854d-245a1649f122" providerId="ADAL" clId="{4430CC72-3EB3-4EE2-B778-F56D9A74E9AA}" dt="2022-08-03T22:43:11.790" v="2704" actId="478"/>
          <ac:spMkLst>
            <pc:docMk/>
            <pc:sldMk cId="3037142304" sldId="476"/>
            <ac:spMk id="3" creationId="{01EC4B33-A4F5-D2D5-4B6F-FA665993AED1}"/>
          </ac:spMkLst>
        </pc:spChg>
        <pc:spChg chg="del">
          <ac:chgData name="Stuart Andrews" userId="fe79af9a-8d06-4ba5-854d-245a1649f122" providerId="ADAL" clId="{4430CC72-3EB3-4EE2-B778-F56D9A74E9AA}" dt="2022-08-03T22:43:14.514" v="2705" actId="478"/>
          <ac:spMkLst>
            <pc:docMk/>
            <pc:sldMk cId="3037142304" sldId="476"/>
            <ac:spMk id="4" creationId="{5C2E6EBD-16E9-4633-8299-4EFF4BE4FBBF}"/>
          </ac:spMkLst>
        </pc:spChg>
        <pc:spChg chg="del">
          <ac:chgData name="Stuart Andrews" userId="fe79af9a-8d06-4ba5-854d-245a1649f122" providerId="ADAL" clId="{4430CC72-3EB3-4EE2-B778-F56D9A74E9AA}" dt="2022-08-03T22:43:14.514" v="2705" actId="478"/>
          <ac:spMkLst>
            <pc:docMk/>
            <pc:sldMk cId="3037142304" sldId="476"/>
            <ac:spMk id="5" creationId="{33F9AD67-DAD4-4B92-9619-876BF1C715D0}"/>
          </ac:spMkLst>
        </pc:spChg>
        <pc:spChg chg="add mod">
          <ac:chgData name="Stuart Andrews" userId="fe79af9a-8d06-4ba5-854d-245a1649f122" providerId="ADAL" clId="{4430CC72-3EB3-4EE2-B778-F56D9A74E9AA}" dt="2022-08-03T22:46:23.819" v="2853" actId="1076"/>
          <ac:spMkLst>
            <pc:docMk/>
            <pc:sldMk cId="3037142304" sldId="476"/>
            <ac:spMk id="8" creationId="{340014DF-DFC8-4A88-9D7F-8FA461D79A8F}"/>
          </ac:spMkLst>
        </pc:spChg>
        <pc:spChg chg="add mod">
          <ac:chgData name="Stuart Andrews" userId="fe79af9a-8d06-4ba5-854d-245a1649f122" providerId="ADAL" clId="{4430CC72-3EB3-4EE2-B778-F56D9A74E9AA}" dt="2022-08-03T22:46:23.819" v="2853" actId="1076"/>
          <ac:spMkLst>
            <pc:docMk/>
            <pc:sldMk cId="3037142304" sldId="476"/>
            <ac:spMk id="9" creationId="{666C7049-D79E-D1B8-6A99-2EBD971A3391}"/>
          </ac:spMkLst>
        </pc:spChg>
        <pc:spChg chg="add mod">
          <ac:chgData name="Stuart Andrews" userId="fe79af9a-8d06-4ba5-854d-245a1649f122" providerId="ADAL" clId="{4430CC72-3EB3-4EE2-B778-F56D9A74E9AA}" dt="2022-08-03T22:47:10.018" v="2855" actId="14100"/>
          <ac:spMkLst>
            <pc:docMk/>
            <pc:sldMk cId="3037142304" sldId="476"/>
            <ac:spMk id="10" creationId="{6773E3A7-9C64-B8C3-55CE-563CDE931345}"/>
          </ac:spMkLst>
        </pc:spChg>
        <pc:graphicFrameChg chg="del">
          <ac:chgData name="Stuart Andrews" userId="fe79af9a-8d06-4ba5-854d-245a1649f122" providerId="ADAL" clId="{4430CC72-3EB3-4EE2-B778-F56D9A74E9AA}" dt="2022-08-03T22:43:14.514" v="2705" actId="478"/>
          <ac:graphicFrameMkLst>
            <pc:docMk/>
            <pc:sldMk cId="3037142304" sldId="476"/>
            <ac:graphicFrameMk id="2" creationId="{93680EBD-8722-4F0E-9695-F3A277E309B8}"/>
          </ac:graphicFrameMkLst>
        </pc:graphicFrameChg>
        <pc:picChg chg="add mod modCrop">
          <ac:chgData name="Stuart Andrews" userId="fe79af9a-8d06-4ba5-854d-245a1649f122" providerId="ADAL" clId="{4430CC72-3EB3-4EE2-B778-F56D9A74E9AA}" dt="2022-08-03T22:44:25.938" v="2760"/>
          <ac:picMkLst>
            <pc:docMk/>
            <pc:sldMk cId="3037142304" sldId="476"/>
            <ac:picMk id="7" creationId="{DF5230F8-175B-27CD-EB51-08418A234B88}"/>
          </ac:picMkLst>
        </pc:picChg>
      </pc:sldChg>
      <pc:sldChg chg="addSp delSp modSp mod modClrScheme delAnim modAnim chgLayout">
        <pc:chgData name="Stuart Andrews" userId="fe79af9a-8d06-4ba5-854d-245a1649f122" providerId="ADAL" clId="{4430CC72-3EB3-4EE2-B778-F56D9A74E9AA}" dt="2022-08-05T21:51:45.866" v="8284" actId="1076"/>
        <pc:sldMkLst>
          <pc:docMk/>
          <pc:sldMk cId="1186290270" sldId="477"/>
        </pc:sldMkLst>
        <pc:spChg chg="add del mod">
          <ac:chgData name="Stuart Andrews" userId="fe79af9a-8d06-4ba5-854d-245a1649f122" providerId="ADAL" clId="{4430CC72-3EB3-4EE2-B778-F56D9A74E9AA}" dt="2022-08-05T21:50:55.138" v="8278" actId="478"/>
          <ac:spMkLst>
            <pc:docMk/>
            <pc:sldMk cId="1186290270" sldId="477"/>
            <ac:spMk id="4" creationId="{48C7B901-67F3-7227-14BC-7CEDF9244C67}"/>
          </ac:spMkLst>
        </pc:spChg>
        <pc:spChg chg="del">
          <ac:chgData name="Stuart Andrews" userId="fe79af9a-8d06-4ba5-854d-245a1649f122" providerId="ADAL" clId="{4430CC72-3EB3-4EE2-B778-F56D9A74E9AA}" dt="2022-08-05T11:05:34.437" v="3556" actId="478"/>
          <ac:spMkLst>
            <pc:docMk/>
            <pc:sldMk cId="1186290270" sldId="477"/>
            <ac:spMk id="4" creationId="{54EB7509-E3CD-40FE-B85A-8C21CDB1D6AE}"/>
          </ac:spMkLst>
        </pc:spChg>
        <pc:spChg chg="del">
          <ac:chgData name="Stuart Andrews" userId="fe79af9a-8d06-4ba5-854d-245a1649f122" providerId="ADAL" clId="{4430CC72-3EB3-4EE2-B778-F56D9A74E9AA}" dt="2022-08-05T11:05:34.437" v="3556" actId="478"/>
          <ac:spMkLst>
            <pc:docMk/>
            <pc:sldMk cId="1186290270" sldId="477"/>
            <ac:spMk id="5" creationId="{3A25416C-B1A9-4598-B1F1-1021CDEED3DE}"/>
          </ac:spMkLst>
        </pc:spChg>
        <pc:spChg chg="add del mod">
          <ac:chgData name="Stuart Andrews" userId="fe79af9a-8d06-4ba5-854d-245a1649f122" providerId="ADAL" clId="{4430CC72-3EB3-4EE2-B778-F56D9A74E9AA}" dt="2022-08-05T21:50:57.181" v="8279" actId="478"/>
          <ac:spMkLst>
            <pc:docMk/>
            <pc:sldMk cId="1186290270" sldId="477"/>
            <ac:spMk id="5" creationId="{EDE940AD-21A4-715E-655C-BBE5C834B573}"/>
          </ac:spMkLst>
        </pc:spChg>
        <pc:spChg chg="add mod">
          <ac:chgData name="Stuart Andrews" userId="fe79af9a-8d06-4ba5-854d-245a1649f122" providerId="ADAL" clId="{4430CC72-3EB3-4EE2-B778-F56D9A74E9AA}" dt="2022-08-05T11:05:59.662" v="3603" actId="20577"/>
          <ac:spMkLst>
            <pc:docMk/>
            <pc:sldMk cId="1186290270" sldId="477"/>
            <ac:spMk id="6" creationId="{AE2E44B9-269A-6011-3061-E7318AB4D0C1}"/>
          </ac:spMkLst>
        </pc:spChg>
        <pc:graphicFrameChg chg="add mod modGraphic">
          <ac:chgData name="Stuart Andrews" userId="fe79af9a-8d06-4ba5-854d-245a1649f122" providerId="ADAL" clId="{4430CC72-3EB3-4EE2-B778-F56D9A74E9AA}" dt="2022-08-05T21:51:45.866" v="8284" actId="1076"/>
          <ac:graphicFrameMkLst>
            <pc:docMk/>
            <pc:sldMk cId="1186290270" sldId="477"/>
            <ac:graphicFrameMk id="2" creationId="{E3653F6F-DA6F-0899-8E19-D32BAFAAFD4E}"/>
          </ac:graphicFrameMkLst>
        </pc:graphicFrameChg>
        <pc:graphicFrameChg chg="del mod">
          <ac:chgData name="Stuart Andrews" userId="fe79af9a-8d06-4ba5-854d-245a1649f122" providerId="ADAL" clId="{4430CC72-3EB3-4EE2-B778-F56D9A74E9AA}" dt="2022-08-05T11:06:41.715" v="3610" actId="478"/>
          <ac:graphicFrameMkLst>
            <pc:docMk/>
            <pc:sldMk cId="1186290270" sldId="477"/>
            <ac:graphicFrameMk id="17" creationId="{74F5AA26-47EC-4457-884A-4D102E455340}"/>
          </ac:graphicFrameMkLst>
        </pc:graphicFrameChg>
      </pc:sldChg>
      <pc:sldChg chg="addSp delSp modSp mod modClrScheme modAnim chgLayout">
        <pc:chgData name="Stuart Andrews" userId="fe79af9a-8d06-4ba5-854d-245a1649f122" providerId="ADAL" clId="{4430CC72-3EB3-4EE2-B778-F56D9A74E9AA}" dt="2022-08-08T11:45:29.025" v="8606" actId="1076"/>
        <pc:sldMkLst>
          <pc:docMk/>
          <pc:sldMk cId="1558416564" sldId="478"/>
        </pc:sldMkLst>
        <pc:spChg chg="add mod">
          <ac:chgData name="Stuart Andrews" userId="fe79af9a-8d06-4ba5-854d-245a1649f122" providerId="ADAL" clId="{4430CC72-3EB3-4EE2-B778-F56D9A74E9AA}" dt="2022-08-05T11:28:58.861" v="4560" actId="20577"/>
          <ac:spMkLst>
            <pc:docMk/>
            <pc:sldMk cId="1558416564" sldId="478"/>
            <ac:spMk id="6" creationId="{E6ED2315-F6A3-712B-0312-91D38A56F31D}"/>
          </ac:spMkLst>
        </pc:spChg>
        <pc:spChg chg="del">
          <ac:chgData name="Stuart Andrews" userId="fe79af9a-8d06-4ba5-854d-245a1649f122" providerId="ADAL" clId="{4430CC72-3EB3-4EE2-B778-F56D9A74E9AA}" dt="2022-08-05T11:23:25.554" v="4200" actId="478"/>
          <ac:spMkLst>
            <pc:docMk/>
            <pc:sldMk cId="1558416564" sldId="478"/>
            <ac:spMk id="8" creationId="{6BCC6A6D-3ED3-47A0-BBF5-BA6D4E91FB20}"/>
          </ac:spMkLst>
        </pc:spChg>
        <pc:spChg chg="del">
          <ac:chgData name="Stuart Andrews" userId="fe79af9a-8d06-4ba5-854d-245a1649f122" providerId="ADAL" clId="{4430CC72-3EB3-4EE2-B778-F56D9A74E9AA}" dt="2022-08-05T11:23:04.534" v="4180" actId="478"/>
          <ac:spMkLst>
            <pc:docMk/>
            <pc:sldMk cId="1558416564" sldId="478"/>
            <ac:spMk id="25" creationId="{7A2FFF9B-9A75-46DD-B97F-68B6427C6F69}"/>
          </ac:spMkLst>
        </pc:spChg>
        <pc:spChg chg="del">
          <ac:chgData name="Stuart Andrews" userId="fe79af9a-8d06-4ba5-854d-245a1649f122" providerId="ADAL" clId="{4430CC72-3EB3-4EE2-B778-F56D9A74E9AA}" dt="2022-08-05T11:23:04.534" v="4180" actId="478"/>
          <ac:spMkLst>
            <pc:docMk/>
            <pc:sldMk cId="1558416564" sldId="478"/>
            <ac:spMk id="27" creationId="{D1034067-9FC0-4B15-9224-775D0F381AE0}"/>
          </ac:spMkLst>
        </pc:spChg>
        <pc:graphicFrameChg chg="mod modGraphic">
          <ac:chgData name="Stuart Andrews" userId="fe79af9a-8d06-4ba5-854d-245a1649f122" providerId="ADAL" clId="{4430CC72-3EB3-4EE2-B778-F56D9A74E9AA}" dt="2022-08-08T11:44:33.200" v="8605" actId="207"/>
          <ac:graphicFrameMkLst>
            <pc:docMk/>
            <pc:sldMk cId="1558416564" sldId="478"/>
            <ac:graphicFrameMk id="24" creationId="{0D64D243-0E92-4867-BA49-77AC36C2226E}"/>
          </ac:graphicFrameMkLst>
        </pc:graphicFrameChg>
        <pc:picChg chg="add del mod">
          <ac:chgData name="Stuart Andrews" userId="fe79af9a-8d06-4ba5-854d-245a1649f122" providerId="ADAL" clId="{4430CC72-3EB3-4EE2-B778-F56D9A74E9AA}" dt="2022-08-05T11:35:11.283" v="4789" actId="478"/>
          <ac:picMkLst>
            <pc:docMk/>
            <pc:sldMk cId="1558416564" sldId="478"/>
            <ac:picMk id="7" creationId="{07F01207-0279-3E42-F424-8030336E25FD}"/>
          </ac:picMkLst>
        </pc:picChg>
        <pc:picChg chg="add mod">
          <ac:chgData name="Stuart Andrews" userId="fe79af9a-8d06-4ba5-854d-245a1649f122" providerId="ADAL" clId="{4430CC72-3EB3-4EE2-B778-F56D9A74E9AA}" dt="2022-08-08T11:45:29.025" v="8606" actId="1076"/>
          <ac:picMkLst>
            <pc:docMk/>
            <pc:sldMk cId="1558416564" sldId="478"/>
            <ac:picMk id="6146" creationId="{D14A0BC9-A97C-E5F7-7FFD-295ED58043D4}"/>
          </ac:picMkLst>
        </pc:picChg>
      </pc:sldChg>
      <pc:sldChg chg="addSp delSp modSp mod modClrScheme delAnim modAnim modShow chgLayout">
        <pc:chgData name="Stuart Andrews" userId="fe79af9a-8d06-4ba5-854d-245a1649f122" providerId="ADAL" clId="{4430CC72-3EB3-4EE2-B778-F56D9A74E9AA}" dt="2022-08-05T10:51:20.558" v="3134" actId="729"/>
        <pc:sldMkLst>
          <pc:docMk/>
          <pc:sldMk cId="3521197400" sldId="481"/>
        </pc:sldMkLst>
        <pc:spChg chg="del mod">
          <ac:chgData name="Stuart Andrews" userId="fe79af9a-8d06-4ba5-854d-245a1649f122" providerId="ADAL" clId="{4430CC72-3EB3-4EE2-B778-F56D9A74E9AA}" dt="2022-08-03T15:57:12.585" v="2171" actId="478"/>
          <ac:spMkLst>
            <pc:docMk/>
            <pc:sldMk cId="3521197400" sldId="481"/>
            <ac:spMk id="3" creationId="{F9707F1B-7EC4-443C-8E5D-F99328627F0A}"/>
          </ac:spMkLst>
        </pc:spChg>
        <pc:spChg chg="add mod">
          <ac:chgData name="Stuart Andrews" userId="fe79af9a-8d06-4ba5-854d-245a1649f122" providerId="ADAL" clId="{4430CC72-3EB3-4EE2-B778-F56D9A74E9AA}" dt="2022-08-03T15:52:48.286" v="2113" actId="20577"/>
          <ac:spMkLst>
            <pc:docMk/>
            <pc:sldMk cId="3521197400" sldId="481"/>
            <ac:spMk id="12" creationId="{8A942E2D-C575-E5AC-BDE5-8AAEB975645F}"/>
          </ac:spMkLst>
        </pc:spChg>
        <pc:spChg chg="add del mod">
          <ac:chgData name="Stuart Andrews" userId="fe79af9a-8d06-4ba5-854d-245a1649f122" providerId="ADAL" clId="{4430CC72-3EB3-4EE2-B778-F56D9A74E9AA}" dt="2022-08-03T15:55:04.156" v="2142" actId="478"/>
          <ac:spMkLst>
            <pc:docMk/>
            <pc:sldMk cId="3521197400" sldId="481"/>
            <ac:spMk id="13" creationId="{54C7F752-CD2B-7BA3-2964-502742E6A990}"/>
          </ac:spMkLst>
        </pc:spChg>
        <pc:spChg chg="add del mod">
          <ac:chgData name="Stuart Andrews" userId="fe79af9a-8d06-4ba5-854d-245a1649f122" providerId="ADAL" clId="{4430CC72-3EB3-4EE2-B778-F56D9A74E9AA}" dt="2022-08-03T15:58:29.658" v="2191" actId="478"/>
          <ac:spMkLst>
            <pc:docMk/>
            <pc:sldMk cId="3521197400" sldId="481"/>
            <ac:spMk id="14" creationId="{AC25F083-7A9E-BC26-BA24-97BF2C34E136}"/>
          </ac:spMkLst>
        </pc:spChg>
        <pc:spChg chg="del">
          <ac:chgData name="Stuart Andrews" userId="fe79af9a-8d06-4ba5-854d-245a1649f122" providerId="ADAL" clId="{4430CC72-3EB3-4EE2-B778-F56D9A74E9AA}" dt="2022-08-03T15:52:39.385" v="2088" actId="478"/>
          <ac:spMkLst>
            <pc:docMk/>
            <pc:sldMk cId="3521197400" sldId="481"/>
            <ac:spMk id="17" creationId="{01A49133-7341-4E61-B0B4-72533D0E6D0E}"/>
          </ac:spMkLst>
        </pc:spChg>
        <pc:spChg chg="del">
          <ac:chgData name="Stuart Andrews" userId="fe79af9a-8d06-4ba5-854d-245a1649f122" providerId="ADAL" clId="{4430CC72-3EB3-4EE2-B778-F56D9A74E9AA}" dt="2022-08-03T15:52:39.385" v="2088" actId="478"/>
          <ac:spMkLst>
            <pc:docMk/>
            <pc:sldMk cId="3521197400" sldId="481"/>
            <ac:spMk id="22" creationId="{D8E6C46F-8CEC-44A1-9144-37AF00A688BB}"/>
          </ac:spMkLst>
        </pc:spChg>
        <pc:graphicFrameChg chg="mod modGraphic">
          <ac:chgData name="Stuart Andrews" userId="fe79af9a-8d06-4ba5-854d-245a1649f122" providerId="ADAL" clId="{4430CC72-3EB3-4EE2-B778-F56D9A74E9AA}" dt="2022-08-03T15:59:10.068" v="2228" actId="1038"/>
          <ac:graphicFrameMkLst>
            <pc:docMk/>
            <pc:sldMk cId="3521197400" sldId="481"/>
            <ac:graphicFrameMk id="26" creationId="{EBC942A6-C3BD-487D-83CC-B4E514E6EBBB}"/>
          </ac:graphicFrameMkLst>
        </pc:graphicFrameChg>
        <pc:picChg chg="mod">
          <ac:chgData name="Stuart Andrews" userId="fe79af9a-8d06-4ba5-854d-245a1649f122" providerId="ADAL" clId="{4430CC72-3EB3-4EE2-B778-F56D9A74E9AA}" dt="2022-08-03T15:59:10.068" v="2228" actId="1038"/>
          <ac:picMkLst>
            <pc:docMk/>
            <pc:sldMk cId="3521197400" sldId="481"/>
            <ac:picMk id="1026" creationId="{4604AE66-E40E-484E-B3B7-9A52B2678160}"/>
          </ac:picMkLst>
        </pc:picChg>
        <pc:picChg chg="mod">
          <ac:chgData name="Stuart Andrews" userId="fe79af9a-8d06-4ba5-854d-245a1649f122" providerId="ADAL" clId="{4430CC72-3EB3-4EE2-B778-F56D9A74E9AA}" dt="2022-08-03T15:59:10.068" v="2228" actId="1038"/>
          <ac:picMkLst>
            <pc:docMk/>
            <pc:sldMk cId="3521197400" sldId="481"/>
            <ac:picMk id="2052" creationId="{94FCA3BC-1033-4E23-A650-0B3AEDDC0EA3}"/>
          </ac:picMkLst>
        </pc:picChg>
        <pc:picChg chg="mod">
          <ac:chgData name="Stuart Andrews" userId="fe79af9a-8d06-4ba5-854d-245a1649f122" providerId="ADAL" clId="{4430CC72-3EB3-4EE2-B778-F56D9A74E9AA}" dt="2022-08-03T15:59:10.068" v="2228" actId="1038"/>
          <ac:picMkLst>
            <pc:docMk/>
            <pc:sldMk cId="3521197400" sldId="481"/>
            <ac:picMk id="3074" creationId="{F5DDCB6A-E342-4433-B608-875A6D357C53}"/>
          </ac:picMkLst>
        </pc:picChg>
        <pc:picChg chg="mod">
          <ac:chgData name="Stuart Andrews" userId="fe79af9a-8d06-4ba5-854d-245a1649f122" providerId="ADAL" clId="{4430CC72-3EB3-4EE2-B778-F56D9A74E9AA}" dt="2022-08-03T15:59:10.068" v="2228" actId="1038"/>
          <ac:picMkLst>
            <pc:docMk/>
            <pc:sldMk cId="3521197400" sldId="481"/>
            <ac:picMk id="3076" creationId="{63EDBA86-D80D-4EFB-AB91-DD574DF20AC0}"/>
          </ac:picMkLst>
        </pc:picChg>
        <pc:picChg chg="mod">
          <ac:chgData name="Stuart Andrews" userId="fe79af9a-8d06-4ba5-854d-245a1649f122" providerId="ADAL" clId="{4430CC72-3EB3-4EE2-B778-F56D9A74E9AA}" dt="2022-08-03T15:59:10.068" v="2228" actId="1038"/>
          <ac:picMkLst>
            <pc:docMk/>
            <pc:sldMk cId="3521197400" sldId="481"/>
            <ac:picMk id="3078" creationId="{94FBE2B1-3A86-4F88-8906-8C722EC513CB}"/>
          </ac:picMkLst>
        </pc:picChg>
        <pc:picChg chg="mod">
          <ac:chgData name="Stuart Andrews" userId="fe79af9a-8d06-4ba5-854d-245a1649f122" providerId="ADAL" clId="{4430CC72-3EB3-4EE2-B778-F56D9A74E9AA}" dt="2022-08-03T15:59:10.068" v="2228" actId="1038"/>
          <ac:picMkLst>
            <pc:docMk/>
            <pc:sldMk cId="3521197400" sldId="481"/>
            <ac:picMk id="3080" creationId="{0AE1A21F-B787-4518-92C7-8C885585FF23}"/>
          </ac:picMkLst>
        </pc:picChg>
      </pc:sldChg>
      <pc:sldChg chg="mod modShow">
        <pc:chgData name="Stuart Andrews" userId="fe79af9a-8d06-4ba5-854d-245a1649f122" providerId="ADAL" clId="{4430CC72-3EB3-4EE2-B778-F56D9A74E9AA}" dt="2022-08-05T11:12:30.313" v="3881" actId="729"/>
        <pc:sldMkLst>
          <pc:docMk/>
          <pc:sldMk cId="3991662660" sldId="482"/>
        </pc:sldMkLst>
      </pc:sldChg>
      <pc:sldChg chg="mod modShow">
        <pc:chgData name="Stuart Andrews" userId="fe79af9a-8d06-4ba5-854d-245a1649f122" providerId="ADAL" clId="{4430CC72-3EB3-4EE2-B778-F56D9A74E9AA}" dt="2022-08-05T11:40:51.014" v="4805" actId="729"/>
        <pc:sldMkLst>
          <pc:docMk/>
          <pc:sldMk cId="1303584595" sldId="483"/>
        </pc:sldMkLst>
      </pc:sldChg>
      <pc:sldChg chg="addSp delSp modSp mod modClrScheme addAnim delAnim modAnim chgLayout">
        <pc:chgData name="Stuart Andrews" userId="fe79af9a-8d06-4ba5-854d-245a1649f122" providerId="ADAL" clId="{4430CC72-3EB3-4EE2-B778-F56D9A74E9AA}" dt="2022-08-08T11:48:59.263" v="8635" actId="1076"/>
        <pc:sldMkLst>
          <pc:docMk/>
          <pc:sldMk cId="4264426520" sldId="484"/>
        </pc:sldMkLst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15" creationId="{6CB3B075-D7FC-451B-9E44-FDD7BCA38D05}"/>
          </ac:spMkLst>
        </pc:spChg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16" creationId="{C1338691-3B07-4ED6-A2B2-8B2CBFADE6C7}"/>
          </ac:spMkLst>
        </pc:spChg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18" creationId="{E774BB57-A3BA-4BA7-BC70-F40ABF44E795}"/>
          </ac:spMkLst>
        </pc:spChg>
        <pc:spChg chg="add del mod">
          <ac:chgData name="Stuart Andrews" userId="fe79af9a-8d06-4ba5-854d-245a1649f122" providerId="ADAL" clId="{4430CC72-3EB3-4EE2-B778-F56D9A74E9AA}" dt="2022-08-05T11:51:56.635" v="4970"/>
          <ac:spMkLst>
            <pc:docMk/>
            <pc:sldMk cId="4264426520" sldId="484"/>
            <ac:spMk id="19" creationId="{A9651DA3-D345-AD8F-96BB-E2A233620C29}"/>
          </ac:spMkLst>
        </pc:spChg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20" creationId="{ADC1B0D0-820A-4F91-89D0-B478C39E920F}"/>
          </ac:spMkLst>
        </pc:spChg>
        <pc:spChg chg="add del mod">
          <ac:chgData name="Stuart Andrews" userId="fe79af9a-8d06-4ba5-854d-245a1649f122" providerId="ADAL" clId="{4430CC72-3EB3-4EE2-B778-F56D9A74E9AA}" dt="2022-08-05T11:51:56.635" v="4970"/>
          <ac:spMkLst>
            <pc:docMk/>
            <pc:sldMk cId="4264426520" sldId="484"/>
            <ac:spMk id="21" creationId="{34BADB1D-DC8E-BB3B-42FE-B0144A60FD16}"/>
          </ac:spMkLst>
        </pc:spChg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22" creationId="{CF2929F1-F47B-4FCC-908C-9C332E5A4CF1}"/>
          </ac:spMkLst>
        </pc:spChg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23" creationId="{A6E8B889-9ED4-4C9E-A37C-E50ACBFBF10A}"/>
          </ac:spMkLst>
        </pc:spChg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25" creationId="{5D258040-C050-425D-BF86-023E115B4986}"/>
          </ac:spMkLst>
        </pc:spChg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26" creationId="{17E2FD6B-4341-4F05-8BA0-02095A2A9C29}"/>
          </ac:spMkLst>
        </pc:spChg>
        <pc:spChg chg="mod">
          <ac:chgData name="Stuart Andrews" userId="fe79af9a-8d06-4ba5-854d-245a1649f122" providerId="ADAL" clId="{4430CC72-3EB3-4EE2-B778-F56D9A74E9AA}" dt="2022-08-05T11:53:14.086" v="5025" actId="404"/>
          <ac:spMkLst>
            <pc:docMk/>
            <pc:sldMk cId="4264426520" sldId="484"/>
            <ac:spMk id="27" creationId="{2FF7E22F-B415-480B-AB74-67FF8DFB4032}"/>
          </ac:spMkLst>
        </pc:spChg>
        <pc:spChg chg="del">
          <ac:chgData name="Stuart Andrews" userId="fe79af9a-8d06-4ba5-854d-245a1649f122" providerId="ADAL" clId="{4430CC72-3EB3-4EE2-B778-F56D9A74E9AA}" dt="2022-08-05T11:51:46.043" v="4968" actId="478"/>
          <ac:spMkLst>
            <pc:docMk/>
            <pc:sldMk cId="4264426520" sldId="484"/>
            <ac:spMk id="28" creationId="{0C4CD93D-7C42-4882-A56A-C14CC0622425}"/>
          </ac:spMkLst>
        </pc:spChg>
        <pc:spChg chg="del">
          <ac:chgData name="Stuart Andrews" userId="fe79af9a-8d06-4ba5-854d-245a1649f122" providerId="ADAL" clId="{4430CC72-3EB3-4EE2-B778-F56D9A74E9AA}" dt="2022-08-05T11:51:46.043" v="4968" actId="478"/>
          <ac:spMkLst>
            <pc:docMk/>
            <pc:sldMk cId="4264426520" sldId="484"/>
            <ac:spMk id="29" creationId="{B2033FCB-A7E7-4489-9A71-3C6C8ED7F1F7}"/>
          </ac:spMkLst>
        </pc:spChg>
        <pc:spChg chg="add del mod">
          <ac:chgData name="Stuart Andrews" userId="fe79af9a-8d06-4ba5-854d-245a1649f122" providerId="ADAL" clId="{4430CC72-3EB3-4EE2-B778-F56D9A74E9AA}" dt="2022-08-05T11:53:59.274" v="5098" actId="478"/>
          <ac:spMkLst>
            <pc:docMk/>
            <pc:sldMk cId="4264426520" sldId="484"/>
            <ac:spMk id="30" creationId="{AAF5DE21-A89E-407C-A61A-78465907B831}"/>
          </ac:spMkLst>
        </pc:spChg>
        <pc:spChg chg="add del mod">
          <ac:chgData name="Stuart Andrews" userId="fe79af9a-8d06-4ba5-854d-245a1649f122" providerId="ADAL" clId="{4430CC72-3EB3-4EE2-B778-F56D9A74E9AA}" dt="2022-08-05T11:51:56.635" v="4970"/>
          <ac:spMkLst>
            <pc:docMk/>
            <pc:sldMk cId="4264426520" sldId="484"/>
            <ac:spMk id="32" creationId="{FD3ECF27-2141-846A-4662-C8636568901D}"/>
          </ac:spMkLst>
        </pc:spChg>
        <pc:spChg chg="add mod">
          <ac:chgData name="Stuart Andrews" userId="fe79af9a-8d06-4ba5-854d-245a1649f122" providerId="ADAL" clId="{4430CC72-3EB3-4EE2-B778-F56D9A74E9AA}" dt="2022-08-08T11:47:09.273" v="8615" actId="1076"/>
          <ac:spMkLst>
            <pc:docMk/>
            <pc:sldMk cId="4264426520" sldId="484"/>
            <ac:spMk id="33" creationId="{F0946BDF-6419-42EA-1639-D9299AC967CA}"/>
          </ac:spMkLst>
        </pc:spChg>
        <pc:spChg chg="add mod">
          <ac:chgData name="Stuart Andrews" userId="fe79af9a-8d06-4ba5-854d-245a1649f122" providerId="ADAL" clId="{4430CC72-3EB3-4EE2-B778-F56D9A74E9AA}" dt="2022-08-05T11:54:08.848" v="5102" actId="1076"/>
          <ac:spMkLst>
            <pc:docMk/>
            <pc:sldMk cId="4264426520" sldId="484"/>
            <ac:spMk id="34" creationId="{4838017E-1F86-0E1C-6F1D-A5B5585EFB57}"/>
          </ac:spMkLst>
        </pc:spChg>
        <pc:spChg chg="add mod">
          <ac:chgData name="Stuart Andrews" userId="fe79af9a-8d06-4ba5-854d-245a1649f122" providerId="ADAL" clId="{4430CC72-3EB3-4EE2-B778-F56D9A74E9AA}" dt="2022-08-05T11:54:08.848" v="5102" actId="1076"/>
          <ac:spMkLst>
            <pc:docMk/>
            <pc:sldMk cId="4264426520" sldId="484"/>
            <ac:spMk id="35" creationId="{A511B380-7840-C3DD-5D35-C5E9C62ACDEE}"/>
          </ac:spMkLst>
        </pc:spChg>
        <pc:grpChg chg="mod ord">
          <ac:chgData name="Stuart Andrews" userId="fe79af9a-8d06-4ba5-854d-245a1649f122" providerId="ADAL" clId="{4430CC72-3EB3-4EE2-B778-F56D9A74E9AA}" dt="2022-08-08T11:48:59.263" v="8635" actId="1076"/>
          <ac:grpSpMkLst>
            <pc:docMk/>
            <pc:sldMk cId="4264426520" sldId="484"/>
            <ac:grpSpMk id="7" creationId="{BFF056CE-7771-4C06-9AD5-8AD977C68286}"/>
          </ac:grpSpMkLst>
        </pc:grpChg>
        <pc:grpChg chg="mod ord">
          <ac:chgData name="Stuart Andrews" userId="fe79af9a-8d06-4ba5-854d-245a1649f122" providerId="ADAL" clId="{4430CC72-3EB3-4EE2-B778-F56D9A74E9AA}" dt="2022-08-08T11:48:59.263" v="8635" actId="1076"/>
          <ac:grpSpMkLst>
            <pc:docMk/>
            <pc:sldMk cId="4264426520" sldId="484"/>
            <ac:grpSpMk id="14" creationId="{2A3C8127-9465-4D17-A10A-863D6F7117EE}"/>
          </ac:grpSpMkLst>
        </pc:grpChg>
        <pc:grpChg chg="mod">
          <ac:chgData name="Stuart Andrews" userId="fe79af9a-8d06-4ba5-854d-245a1649f122" providerId="ADAL" clId="{4430CC72-3EB3-4EE2-B778-F56D9A74E9AA}" dt="2022-08-08T11:48:59.263" v="8635" actId="1076"/>
          <ac:grpSpMkLst>
            <pc:docMk/>
            <pc:sldMk cId="4264426520" sldId="484"/>
            <ac:grpSpMk id="17" creationId="{CE904542-112D-41E5-8F0B-4E898F22EA82}"/>
          </ac:grpSpMkLst>
        </pc:grpChg>
        <pc:grpChg chg="mod ord">
          <ac:chgData name="Stuart Andrews" userId="fe79af9a-8d06-4ba5-854d-245a1649f122" providerId="ADAL" clId="{4430CC72-3EB3-4EE2-B778-F56D9A74E9AA}" dt="2022-08-08T11:48:59.263" v="8635" actId="1076"/>
          <ac:grpSpMkLst>
            <pc:docMk/>
            <pc:sldMk cId="4264426520" sldId="484"/>
            <ac:grpSpMk id="31" creationId="{796C05CD-EE0D-4BE3-AA6E-E3C86BD3A938}"/>
          </ac:grpSpMkLst>
        </pc:grpChg>
      </pc:sldChg>
      <pc:sldChg chg="addSp delSp modSp mod modClrScheme chgLayout">
        <pc:chgData name="Stuart Andrews" userId="fe79af9a-8d06-4ba5-854d-245a1649f122" providerId="ADAL" clId="{4430CC72-3EB3-4EE2-B778-F56D9A74E9AA}" dt="2022-08-08T11:49:33.757" v="8638" actId="207"/>
        <pc:sldMkLst>
          <pc:docMk/>
          <pc:sldMk cId="3898413976" sldId="485"/>
        </pc:sldMkLst>
        <pc:spChg chg="add del mod">
          <ac:chgData name="Stuart Andrews" userId="fe79af9a-8d06-4ba5-854d-245a1649f122" providerId="ADAL" clId="{4430CC72-3EB3-4EE2-B778-F56D9A74E9AA}" dt="2022-08-05T11:55:29.774" v="5118"/>
          <ac:spMkLst>
            <pc:docMk/>
            <pc:sldMk cId="3898413976" sldId="485"/>
            <ac:spMk id="5" creationId="{1E6864D0-C3BA-7B66-20BF-EA19B6018685}"/>
          </ac:spMkLst>
        </pc:spChg>
        <pc:spChg chg="add mod">
          <ac:chgData name="Stuart Andrews" userId="fe79af9a-8d06-4ba5-854d-245a1649f122" providerId="ADAL" clId="{4430CC72-3EB3-4EE2-B778-F56D9A74E9AA}" dt="2022-08-05T11:55:43.063" v="5149" actId="20577"/>
          <ac:spMkLst>
            <pc:docMk/>
            <pc:sldMk cId="3898413976" sldId="485"/>
            <ac:spMk id="6" creationId="{A30EECB4-BB9D-EE76-42AA-3C812F8DA77C}"/>
          </ac:spMkLst>
        </pc:spChg>
        <pc:spChg chg="add del">
          <ac:chgData name="Stuart Andrews" userId="fe79af9a-8d06-4ba5-854d-245a1649f122" providerId="ADAL" clId="{4430CC72-3EB3-4EE2-B778-F56D9A74E9AA}" dt="2022-08-05T11:55:32.776" v="5120" actId="478"/>
          <ac:spMkLst>
            <pc:docMk/>
            <pc:sldMk cId="3898413976" sldId="485"/>
            <ac:spMk id="17" creationId="{390DFEC0-BFDD-41E9-ADDB-ACEABB88815C}"/>
          </ac:spMkLst>
        </pc:spChg>
        <pc:spChg chg="add del">
          <ac:chgData name="Stuart Andrews" userId="fe79af9a-8d06-4ba5-854d-245a1649f122" providerId="ADAL" clId="{4430CC72-3EB3-4EE2-B778-F56D9A74E9AA}" dt="2022-08-05T11:55:32.776" v="5120" actId="478"/>
          <ac:spMkLst>
            <pc:docMk/>
            <pc:sldMk cId="3898413976" sldId="485"/>
            <ac:spMk id="18" creationId="{B1CA1CCF-E743-4656-AF50-CDF1CC193B93}"/>
          </ac:spMkLst>
        </pc:spChg>
        <pc:graphicFrameChg chg="mod modGraphic">
          <ac:chgData name="Stuart Andrews" userId="fe79af9a-8d06-4ba5-854d-245a1649f122" providerId="ADAL" clId="{4430CC72-3EB3-4EE2-B778-F56D9A74E9AA}" dt="2022-08-08T11:49:33.757" v="8638" actId="207"/>
          <ac:graphicFrameMkLst>
            <pc:docMk/>
            <pc:sldMk cId="3898413976" sldId="485"/>
            <ac:graphicFrameMk id="19" creationId="{1DD81EF0-37AE-4367-A1F4-EE04A24D6411}"/>
          </ac:graphicFrameMkLst>
        </pc:graphicFrameChg>
      </pc:sldChg>
      <pc:sldChg chg="mod modShow">
        <pc:chgData name="Stuart Andrews" userId="fe79af9a-8d06-4ba5-854d-245a1649f122" providerId="ADAL" clId="{4430CC72-3EB3-4EE2-B778-F56D9A74E9AA}" dt="2022-08-05T12:27:26.576" v="6394" actId="729"/>
        <pc:sldMkLst>
          <pc:docMk/>
          <pc:sldMk cId="3487606348" sldId="488"/>
        </pc:sldMkLst>
      </pc:sldChg>
      <pc:sldChg chg="mod modShow">
        <pc:chgData name="Stuart Andrews" userId="fe79af9a-8d06-4ba5-854d-245a1649f122" providerId="ADAL" clId="{4430CC72-3EB3-4EE2-B778-F56D9A74E9AA}" dt="2022-08-05T12:27:28.295" v="6395" actId="729"/>
        <pc:sldMkLst>
          <pc:docMk/>
          <pc:sldMk cId="4035175654" sldId="489"/>
        </pc:sldMkLst>
      </pc:sldChg>
      <pc:sldChg chg="mod modShow">
        <pc:chgData name="Stuart Andrews" userId="fe79af9a-8d06-4ba5-854d-245a1649f122" providerId="ADAL" clId="{4430CC72-3EB3-4EE2-B778-F56D9A74E9AA}" dt="2022-08-05T12:46:29.528" v="7097" actId="729"/>
        <pc:sldMkLst>
          <pc:docMk/>
          <pc:sldMk cId="4252061424" sldId="491"/>
        </pc:sldMkLst>
      </pc:sldChg>
      <pc:sldChg chg="addSp delSp modSp mod modClrScheme delAnim modAnim modShow chgLayout">
        <pc:chgData name="Stuart Andrews" userId="fe79af9a-8d06-4ba5-854d-245a1649f122" providerId="ADAL" clId="{4430CC72-3EB3-4EE2-B778-F56D9A74E9AA}" dt="2022-08-08T13:07:26.604" v="9478"/>
        <pc:sldMkLst>
          <pc:docMk/>
          <pc:sldMk cId="604203488" sldId="495"/>
        </pc:sldMkLst>
        <pc:spChg chg="add mod">
          <ac:chgData name="Stuart Andrews" userId="fe79af9a-8d06-4ba5-854d-245a1649f122" providerId="ADAL" clId="{4430CC72-3EB3-4EE2-B778-F56D9A74E9AA}" dt="2022-08-08T13:07:12.810" v="9477" actId="1076"/>
          <ac:spMkLst>
            <pc:docMk/>
            <pc:sldMk cId="604203488" sldId="495"/>
            <ac:spMk id="9" creationId="{83AC81AE-6D7F-A63E-7F79-27C6ECDE5964}"/>
          </ac:spMkLst>
        </pc:spChg>
        <pc:spChg chg="add mod">
          <ac:chgData name="Stuart Andrews" userId="fe79af9a-8d06-4ba5-854d-245a1649f122" providerId="ADAL" clId="{4430CC72-3EB3-4EE2-B778-F56D9A74E9AA}" dt="2022-08-08T13:07:06.232" v="9476" actId="1076"/>
          <ac:spMkLst>
            <pc:docMk/>
            <pc:sldMk cId="604203488" sldId="495"/>
            <ac:spMk id="10" creationId="{2DCF9B62-C3E8-F58D-94F1-155AC2D6C89C}"/>
          </ac:spMkLst>
        </pc:spChg>
        <pc:spChg chg="del">
          <ac:chgData name="Stuart Andrews" userId="fe79af9a-8d06-4ba5-854d-245a1649f122" providerId="ADAL" clId="{4430CC72-3EB3-4EE2-B778-F56D9A74E9AA}" dt="2022-08-05T12:48:35.829" v="7103" actId="478"/>
          <ac:spMkLst>
            <pc:docMk/>
            <pc:sldMk cId="604203488" sldId="495"/>
            <ac:spMk id="12" creationId="{222E2C0B-D59C-4818-AC41-7E6446FBCEFD}"/>
          </ac:spMkLst>
        </pc:spChg>
        <pc:spChg chg="add mod">
          <ac:chgData name="Stuart Andrews" userId="fe79af9a-8d06-4ba5-854d-245a1649f122" providerId="ADAL" clId="{4430CC72-3EB3-4EE2-B778-F56D9A74E9AA}" dt="2022-08-08T12:02:05.285" v="8729" actId="1038"/>
          <ac:spMkLst>
            <pc:docMk/>
            <pc:sldMk cId="604203488" sldId="495"/>
            <ac:spMk id="15" creationId="{BCADCCE0-9FEB-E8CB-FC9F-35BFE4725211}"/>
          </ac:spMkLst>
        </pc:spChg>
        <pc:spChg chg="add mod">
          <ac:chgData name="Stuart Andrews" userId="fe79af9a-8d06-4ba5-854d-245a1649f122" providerId="ADAL" clId="{4430CC72-3EB3-4EE2-B778-F56D9A74E9AA}" dt="2022-08-08T12:02:05.285" v="8729" actId="1038"/>
          <ac:spMkLst>
            <pc:docMk/>
            <pc:sldMk cId="604203488" sldId="495"/>
            <ac:spMk id="16" creationId="{915437DC-EB67-FF4B-43F6-D1EECF0EEAEA}"/>
          </ac:spMkLst>
        </pc:spChg>
        <pc:spChg chg="del">
          <ac:chgData name="Stuart Andrews" userId="fe79af9a-8d06-4ba5-854d-245a1649f122" providerId="ADAL" clId="{4430CC72-3EB3-4EE2-B778-F56D9A74E9AA}" dt="2022-08-05T12:48:35.829" v="7103" actId="478"/>
          <ac:spMkLst>
            <pc:docMk/>
            <pc:sldMk cId="604203488" sldId="495"/>
            <ac:spMk id="19" creationId="{6FEB8F9A-90E6-47B6-BF65-D01937F40FA0}"/>
          </ac:spMkLst>
        </pc:spChg>
        <pc:spChg chg="del">
          <ac:chgData name="Stuart Andrews" userId="fe79af9a-8d06-4ba5-854d-245a1649f122" providerId="ADAL" clId="{4430CC72-3EB3-4EE2-B778-F56D9A74E9AA}" dt="2022-08-05T12:48:23.805" v="7102" actId="478"/>
          <ac:spMkLst>
            <pc:docMk/>
            <pc:sldMk cId="604203488" sldId="495"/>
            <ac:spMk id="22" creationId="{AE4C9998-698E-4076-B810-F6F63F0DCC3A}"/>
          </ac:spMkLst>
        </pc:spChg>
        <pc:graphicFrameChg chg="del mod">
          <ac:chgData name="Stuart Andrews" userId="fe79af9a-8d06-4ba5-854d-245a1649f122" providerId="ADAL" clId="{4430CC72-3EB3-4EE2-B778-F56D9A74E9AA}" dt="2022-08-05T12:49:01.335" v="7133" actId="478"/>
          <ac:graphicFrameMkLst>
            <pc:docMk/>
            <pc:sldMk cId="604203488" sldId="495"/>
            <ac:graphicFrameMk id="11" creationId="{C865326A-0143-4DCD-A5B3-D38BBBB4B7A7}"/>
          </ac:graphicFrameMkLst>
        </pc:graphicFrameChg>
        <pc:picChg chg="mod">
          <ac:chgData name="Stuart Andrews" userId="fe79af9a-8d06-4ba5-854d-245a1649f122" providerId="ADAL" clId="{4430CC72-3EB3-4EE2-B778-F56D9A74E9AA}" dt="2022-08-08T13:07:12.810" v="9477" actId="1076"/>
          <ac:picMkLst>
            <pc:docMk/>
            <pc:sldMk cId="604203488" sldId="495"/>
            <ac:picMk id="13" creationId="{C88AF513-7793-4C8A-88EF-4580316C9861}"/>
          </ac:picMkLst>
        </pc:picChg>
        <pc:picChg chg="mod">
          <ac:chgData name="Stuart Andrews" userId="fe79af9a-8d06-4ba5-854d-245a1649f122" providerId="ADAL" clId="{4430CC72-3EB3-4EE2-B778-F56D9A74E9AA}" dt="2022-08-08T13:07:12.810" v="9477" actId="1076"/>
          <ac:picMkLst>
            <pc:docMk/>
            <pc:sldMk cId="604203488" sldId="495"/>
            <ac:picMk id="14" creationId="{FF078A5C-FF6E-4BA0-B308-C74505927272}"/>
          </ac:picMkLst>
        </pc:picChg>
        <pc:picChg chg="mod">
          <ac:chgData name="Stuart Andrews" userId="fe79af9a-8d06-4ba5-854d-245a1649f122" providerId="ADAL" clId="{4430CC72-3EB3-4EE2-B778-F56D9A74E9AA}" dt="2022-08-08T13:07:12.810" v="9477" actId="1076"/>
          <ac:picMkLst>
            <pc:docMk/>
            <pc:sldMk cId="604203488" sldId="495"/>
            <ac:picMk id="17" creationId="{633AC340-C0B5-48D3-A848-E9F250546DBB}"/>
          </ac:picMkLst>
        </pc:picChg>
        <pc:picChg chg="mod">
          <ac:chgData name="Stuart Andrews" userId="fe79af9a-8d06-4ba5-854d-245a1649f122" providerId="ADAL" clId="{4430CC72-3EB3-4EE2-B778-F56D9A74E9AA}" dt="2022-08-08T13:07:12.810" v="9477" actId="1076"/>
          <ac:picMkLst>
            <pc:docMk/>
            <pc:sldMk cId="604203488" sldId="495"/>
            <ac:picMk id="18" creationId="{D897AFD2-0886-44F5-BB68-B731259D0296}"/>
          </ac:picMkLst>
        </pc:picChg>
      </pc:sldChg>
      <pc:sldChg chg="mod modShow">
        <pc:chgData name="Stuart Andrews" userId="fe79af9a-8d06-4ba5-854d-245a1649f122" providerId="ADAL" clId="{4430CC72-3EB3-4EE2-B778-F56D9A74E9AA}" dt="2022-08-05T12:52:15.033" v="7239" actId="729"/>
        <pc:sldMkLst>
          <pc:docMk/>
          <pc:sldMk cId="2461802307" sldId="498"/>
        </pc:sldMkLst>
      </pc:sldChg>
      <pc:sldChg chg="addSp delSp modSp mod modClrScheme delAnim modAnim chgLayout">
        <pc:chgData name="Stuart Andrews" userId="fe79af9a-8d06-4ba5-854d-245a1649f122" providerId="ADAL" clId="{4430CC72-3EB3-4EE2-B778-F56D9A74E9AA}" dt="2022-08-08T13:08:01.764" v="9484"/>
        <pc:sldMkLst>
          <pc:docMk/>
          <pc:sldMk cId="1313896906" sldId="499"/>
        </pc:sldMkLst>
        <pc:spChg chg="add mod">
          <ac:chgData name="Stuart Andrews" userId="fe79af9a-8d06-4ba5-854d-245a1649f122" providerId="ADAL" clId="{4430CC72-3EB3-4EE2-B778-F56D9A74E9AA}" dt="2022-08-08T13:07:53.417" v="9483" actId="14100"/>
          <ac:spMkLst>
            <pc:docMk/>
            <pc:sldMk cId="1313896906" sldId="499"/>
            <ac:spMk id="19" creationId="{07FB3327-D9F1-8BE5-B174-5980372E59C0}"/>
          </ac:spMkLst>
        </pc:spChg>
        <pc:spChg chg="del">
          <ac:chgData name="Stuart Andrews" userId="fe79af9a-8d06-4ba5-854d-245a1649f122" providerId="ADAL" clId="{4430CC72-3EB3-4EE2-B778-F56D9A74E9AA}" dt="2022-08-05T12:55:24.881" v="7241" actId="478"/>
          <ac:spMkLst>
            <pc:docMk/>
            <pc:sldMk cId="1313896906" sldId="499"/>
            <ac:spMk id="23" creationId="{19A777B6-7220-4599-B9B5-9A11239CF0C8}"/>
          </ac:spMkLst>
        </pc:spChg>
        <pc:spChg chg="del">
          <ac:chgData name="Stuart Andrews" userId="fe79af9a-8d06-4ba5-854d-245a1649f122" providerId="ADAL" clId="{4430CC72-3EB3-4EE2-B778-F56D9A74E9AA}" dt="2022-08-05T12:55:24.881" v="7241" actId="478"/>
          <ac:spMkLst>
            <pc:docMk/>
            <pc:sldMk cId="1313896906" sldId="499"/>
            <ac:spMk id="24" creationId="{6559AC45-97B4-46BF-B7F7-29C53AEB22EF}"/>
          </ac:spMkLst>
        </pc:spChg>
        <pc:spChg chg="add mod">
          <ac:chgData name="Stuart Andrews" userId="fe79af9a-8d06-4ba5-854d-245a1649f122" providerId="ADAL" clId="{4430CC72-3EB3-4EE2-B778-F56D9A74E9AA}" dt="2022-08-05T12:55:41.099" v="7267" actId="20577"/>
          <ac:spMkLst>
            <pc:docMk/>
            <pc:sldMk cId="1313896906" sldId="499"/>
            <ac:spMk id="25" creationId="{0B758CBE-F7F0-F05C-1213-051C63FD33E1}"/>
          </ac:spMkLst>
        </pc:spChg>
        <pc:spChg chg="del">
          <ac:chgData name="Stuart Andrews" userId="fe79af9a-8d06-4ba5-854d-245a1649f122" providerId="ADAL" clId="{4430CC72-3EB3-4EE2-B778-F56D9A74E9AA}" dt="2022-08-05T12:55:48.742" v="7270" actId="478"/>
          <ac:spMkLst>
            <pc:docMk/>
            <pc:sldMk cId="1313896906" sldId="499"/>
            <ac:spMk id="26" creationId="{3435FA30-1824-401B-B0CA-B03523E56788}"/>
          </ac:spMkLst>
        </pc:spChg>
        <pc:grpChg chg="mod">
          <ac:chgData name="Stuart Andrews" userId="fe79af9a-8d06-4ba5-854d-245a1649f122" providerId="ADAL" clId="{4430CC72-3EB3-4EE2-B778-F56D9A74E9AA}" dt="2022-08-05T12:55:52.698" v="7271" actId="1076"/>
          <ac:grpSpMkLst>
            <pc:docMk/>
            <pc:sldMk cId="1313896906" sldId="499"/>
            <ac:grpSpMk id="4" creationId="{BC24CFF4-1D23-4C48-822D-80330072E234}"/>
          </ac:grpSpMkLst>
        </pc:grpChg>
        <pc:grpChg chg="del">
          <ac:chgData name="Stuart Andrews" userId="fe79af9a-8d06-4ba5-854d-245a1649f122" providerId="ADAL" clId="{4430CC72-3EB3-4EE2-B778-F56D9A74E9AA}" dt="2022-08-05T12:55:26.355" v="7242" actId="478"/>
          <ac:grpSpMkLst>
            <pc:docMk/>
            <pc:sldMk cId="1313896906" sldId="499"/>
            <ac:grpSpMk id="30" creationId="{7932F42B-998A-471E-8711-9D9FA45A2C1A}"/>
          </ac:grpSpMkLst>
        </pc:grp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2" creationId="{2004B82B-84DA-45D2-8949-53DCDE3D99F0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3" creationId="{9414BA2D-2965-447B-BD66-0BB64BC23A3C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7" creationId="{C87BDC38-58EC-42B3-A452-06685B912BFF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8" creationId="{5D90A205-C5C3-4282-8F5C-F8CB0897C5A6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26" creationId="{218E81FA-4424-41FD-B494-6BD5EE311E1D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28" creationId="{A6B8E8E9-6BCF-485C-B320-4EF7FBD0F773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30" creationId="{F408828A-11D3-484E-997F-92407B391CCA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32" creationId="{1E6054AF-0009-4139-B621-03445BA9C7BA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36" creationId="{4F9C1C59-8752-41F3-A901-9AA4CF22AD98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40" creationId="{6EE75C94-CBEC-411C-A055-152C9F3A84F6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44" creationId="{4C4BE458-5D02-4C1F-8E6D-0784F20A4A15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46" creationId="{AC82841D-A189-43AD-92A1-7D223DD0B629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60" creationId="{4ADB6AA5-867F-4DE5-8446-E40BBAE2F220}"/>
          </ac:picMkLst>
        </pc:picChg>
        <pc:picChg chg="mod">
          <ac:chgData name="Stuart Andrews" userId="fe79af9a-8d06-4ba5-854d-245a1649f122" providerId="ADAL" clId="{4430CC72-3EB3-4EE2-B778-F56D9A74E9AA}" dt="2022-08-05T12:55:52.698" v="7271" actId="1076"/>
          <ac:picMkLst>
            <pc:docMk/>
            <pc:sldMk cId="1313896906" sldId="499"/>
            <ac:picMk id="1066" creationId="{3E19B638-6429-40CF-A352-BD27DD695646}"/>
          </ac:picMkLst>
        </pc:picChg>
      </pc:sldChg>
      <pc:sldChg chg="mod modShow">
        <pc:chgData name="Stuart Andrews" userId="fe79af9a-8d06-4ba5-854d-245a1649f122" providerId="ADAL" clId="{4430CC72-3EB3-4EE2-B778-F56D9A74E9AA}" dt="2022-08-05T12:56:38.606" v="7273" actId="729"/>
        <pc:sldMkLst>
          <pc:docMk/>
          <pc:sldMk cId="3706827645" sldId="500"/>
        </pc:sldMkLst>
      </pc:sldChg>
      <pc:sldChg chg="mod modShow">
        <pc:chgData name="Stuart Andrews" userId="fe79af9a-8d06-4ba5-854d-245a1649f122" providerId="ADAL" clId="{4430CC72-3EB3-4EE2-B778-F56D9A74E9AA}" dt="2022-08-05T11:11:02.541" v="3783" actId="729"/>
        <pc:sldMkLst>
          <pc:docMk/>
          <pc:sldMk cId="4190007989" sldId="501"/>
        </pc:sldMkLst>
      </pc:sldChg>
      <pc:sldChg chg="addSp delSp modSp mod modClrScheme delAnim modAnim chgLayout">
        <pc:chgData name="Stuart Andrews" userId="fe79af9a-8d06-4ba5-854d-245a1649f122" providerId="ADAL" clId="{4430CC72-3EB3-4EE2-B778-F56D9A74E9AA}" dt="2022-08-08T11:41:38.513" v="8592" actId="692"/>
        <pc:sldMkLst>
          <pc:docMk/>
          <pc:sldMk cId="3749543353" sldId="502"/>
        </pc:sldMkLst>
        <pc:spChg chg="del">
          <ac:chgData name="Stuart Andrews" userId="fe79af9a-8d06-4ba5-854d-245a1649f122" providerId="ADAL" clId="{4430CC72-3EB3-4EE2-B778-F56D9A74E9AA}" dt="2022-08-05T11:15:38.477" v="3937" actId="478"/>
          <ac:spMkLst>
            <pc:docMk/>
            <pc:sldMk cId="3749543353" sldId="502"/>
            <ac:spMk id="4" creationId="{DAF4206F-9625-45EB-BAA8-D7F5EF5812DC}"/>
          </ac:spMkLst>
        </pc:spChg>
        <pc:spChg chg="del">
          <ac:chgData name="Stuart Andrews" userId="fe79af9a-8d06-4ba5-854d-245a1649f122" providerId="ADAL" clId="{4430CC72-3EB3-4EE2-B778-F56D9A74E9AA}" dt="2022-08-05T11:15:38.477" v="3937" actId="478"/>
          <ac:spMkLst>
            <pc:docMk/>
            <pc:sldMk cId="3749543353" sldId="502"/>
            <ac:spMk id="5" creationId="{176DD939-5482-411F-B9A5-30835A7CD75C}"/>
          </ac:spMkLst>
        </pc:spChg>
        <pc:spChg chg="add mod">
          <ac:chgData name="Stuart Andrews" userId="fe79af9a-8d06-4ba5-854d-245a1649f122" providerId="ADAL" clId="{4430CC72-3EB3-4EE2-B778-F56D9A74E9AA}" dt="2022-08-05T11:16:01.611" v="3969" actId="20577"/>
          <ac:spMkLst>
            <pc:docMk/>
            <pc:sldMk cId="3749543353" sldId="502"/>
            <ac:spMk id="6" creationId="{AE5D7379-6993-E8B0-A8ED-6BDB7D2EDE5E}"/>
          </ac:spMkLst>
        </pc:spChg>
        <pc:graphicFrameChg chg="mod">
          <ac:chgData name="Stuart Andrews" userId="fe79af9a-8d06-4ba5-854d-245a1649f122" providerId="ADAL" clId="{4430CC72-3EB3-4EE2-B778-F56D9A74E9AA}" dt="2022-08-08T11:41:38.513" v="8592" actId="692"/>
          <ac:graphicFrameMkLst>
            <pc:docMk/>
            <pc:sldMk cId="3749543353" sldId="502"/>
            <ac:graphicFrameMk id="2" creationId="{F940A288-E3D5-41BE-8E8B-686DB114BD78}"/>
          </ac:graphicFrameMkLst>
        </pc:graphicFrameChg>
        <pc:graphicFrameChg chg="add del mod">
          <ac:chgData name="Stuart Andrews" userId="fe79af9a-8d06-4ba5-854d-245a1649f122" providerId="ADAL" clId="{4430CC72-3EB3-4EE2-B778-F56D9A74E9AA}" dt="2022-08-05T11:18:36.985" v="4006" actId="478"/>
          <ac:graphicFrameMkLst>
            <pc:docMk/>
            <pc:sldMk cId="3749543353" sldId="502"/>
            <ac:graphicFrameMk id="7" creationId="{F31AAE1F-8DD5-0D67-7AF6-68ECC107B02D}"/>
          </ac:graphicFrameMkLst>
        </pc:graphicFrameChg>
        <pc:picChg chg="mod">
          <ac:chgData name="Stuart Andrews" userId="fe79af9a-8d06-4ba5-854d-245a1649f122" providerId="ADAL" clId="{4430CC72-3EB3-4EE2-B778-F56D9A74E9AA}" dt="2022-08-05T11:18:30.901" v="4005" actId="207"/>
          <ac:picMkLst>
            <pc:docMk/>
            <pc:sldMk cId="3749543353" sldId="502"/>
            <ac:picMk id="8" creationId="{9B42D959-ACA8-42E0-B662-FB59152E7C68}"/>
          </ac:picMkLst>
        </pc:picChg>
      </pc:sldChg>
      <pc:sldChg chg="mod modShow">
        <pc:chgData name="Stuart Andrews" userId="fe79af9a-8d06-4ba5-854d-245a1649f122" providerId="ADAL" clId="{4430CC72-3EB3-4EE2-B778-F56D9A74E9AA}" dt="2022-08-05T11:40:15.312" v="4802" actId="729"/>
        <pc:sldMkLst>
          <pc:docMk/>
          <pc:sldMk cId="1959900326" sldId="504"/>
        </pc:sldMkLst>
      </pc:sldChg>
      <pc:sldChg chg="mod modShow">
        <pc:chgData name="Stuart Andrews" userId="fe79af9a-8d06-4ba5-854d-245a1649f122" providerId="ADAL" clId="{4430CC72-3EB3-4EE2-B778-F56D9A74E9AA}" dt="2022-08-05T12:56:51.537" v="7274" actId="729"/>
        <pc:sldMkLst>
          <pc:docMk/>
          <pc:sldMk cId="3295595173" sldId="506"/>
        </pc:sldMkLst>
      </pc:sldChg>
      <pc:sldChg chg="mod modShow">
        <pc:chgData name="Stuart Andrews" userId="fe79af9a-8d06-4ba5-854d-245a1649f122" providerId="ADAL" clId="{4430CC72-3EB3-4EE2-B778-F56D9A74E9AA}" dt="2022-08-05T11:40:25.293" v="4803" actId="729"/>
        <pc:sldMkLst>
          <pc:docMk/>
          <pc:sldMk cId="4232707710" sldId="507"/>
        </pc:sldMkLst>
      </pc:sldChg>
      <pc:sldChg chg="addSp delSp modSp mod modClrScheme delAnim modAnim chgLayout">
        <pc:chgData name="Stuart Andrews" userId="fe79af9a-8d06-4ba5-854d-245a1649f122" providerId="ADAL" clId="{4430CC72-3EB3-4EE2-B778-F56D9A74E9AA}" dt="2022-08-08T11:40:23.148" v="8586" actId="2085"/>
        <pc:sldMkLst>
          <pc:docMk/>
          <pc:sldMk cId="956768826" sldId="508"/>
        </pc:sldMkLst>
        <pc:spChg chg="del">
          <ac:chgData name="Stuart Andrews" userId="fe79af9a-8d06-4ba5-854d-245a1649f122" providerId="ADAL" clId="{4430CC72-3EB3-4EE2-B778-F56D9A74E9AA}" dt="2022-08-03T15:15:14.614" v="1372" actId="478"/>
          <ac:spMkLst>
            <pc:docMk/>
            <pc:sldMk cId="956768826" sldId="508"/>
            <ac:spMk id="6" creationId="{4AAC998C-7472-4571-A38F-6B2B1BFA7EC4}"/>
          </ac:spMkLst>
        </pc:spChg>
        <pc:spChg chg="mod">
          <ac:chgData name="Stuart Andrews" userId="fe79af9a-8d06-4ba5-854d-245a1649f122" providerId="ADAL" clId="{4430CC72-3EB3-4EE2-B778-F56D9A74E9AA}" dt="2022-08-03T15:17:26.194" v="1436" actId="1038"/>
          <ac:spMkLst>
            <pc:docMk/>
            <pc:sldMk cId="956768826" sldId="508"/>
            <ac:spMk id="12" creationId="{00F01303-E186-4603-A652-0D89A4921891}"/>
          </ac:spMkLst>
        </pc:spChg>
        <pc:spChg chg="mod">
          <ac:chgData name="Stuart Andrews" userId="fe79af9a-8d06-4ba5-854d-245a1649f122" providerId="ADAL" clId="{4430CC72-3EB3-4EE2-B778-F56D9A74E9AA}" dt="2022-08-08T11:40:08.067" v="8582" actId="692"/>
          <ac:spMkLst>
            <pc:docMk/>
            <pc:sldMk cId="956768826" sldId="508"/>
            <ac:spMk id="14" creationId="{BEB65A59-A821-44A4-A935-A7BF66EAC0C2}"/>
          </ac:spMkLst>
        </pc:spChg>
        <pc:spChg chg="mod">
          <ac:chgData name="Stuart Andrews" userId="fe79af9a-8d06-4ba5-854d-245a1649f122" providerId="ADAL" clId="{4430CC72-3EB3-4EE2-B778-F56D9A74E9AA}" dt="2022-08-08T11:40:14.815" v="8583" actId="2085"/>
          <ac:spMkLst>
            <pc:docMk/>
            <pc:sldMk cId="956768826" sldId="508"/>
            <ac:spMk id="15" creationId="{EF726CB5-71E9-46B5-933D-5DAFD8DDEC61}"/>
          </ac:spMkLst>
        </pc:spChg>
        <pc:spChg chg="mod">
          <ac:chgData name="Stuart Andrews" userId="fe79af9a-8d06-4ba5-854d-245a1649f122" providerId="ADAL" clId="{4430CC72-3EB3-4EE2-B778-F56D9A74E9AA}" dt="2022-08-08T11:40:08.067" v="8582" actId="692"/>
          <ac:spMkLst>
            <pc:docMk/>
            <pc:sldMk cId="956768826" sldId="508"/>
            <ac:spMk id="17" creationId="{7C5E1993-689C-4BB0-962C-63E8D41BD25B}"/>
          </ac:spMkLst>
        </pc:spChg>
        <pc:spChg chg="mod">
          <ac:chgData name="Stuart Andrews" userId="fe79af9a-8d06-4ba5-854d-245a1649f122" providerId="ADAL" clId="{4430CC72-3EB3-4EE2-B778-F56D9A74E9AA}" dt="2022-08-08T11:40:18.206" v="8584" actId="2085"/>
          <ac:spMkLst>
            <pc:docMk/>
            <pc:sldMk cId="956768826" sldId="508"/>
            <ac:spMk id="18" creationId="{B1ACA809-0372-4950-89D3-02903CEEEA61}"/>
          </ac:spMkLst>
        </pc:spChg>
        <pc:spChg chg="mod">
          <ac:chgData name="Stuart Andrews" userId="fe79af9a-8d06-4ba5-854d-245a1649f122" providerId="ADAL" clId="{4430CC72-3EB3-4EE2-B778-F56D9A74E9AA}" dt="2022-08-08T11:40:08.067" v="8582" actId="692"/>
          <ac:spMkLst>
            <pc:docMk/>
            <pc:sldMk cId="956768826" sldId="508"/>
            <ac:spMk id="20" creationId="{31FA8F7C-9B88-4B7B-BE44-805E7BD9DFE6}"/>
          </ac:spMkLst>
        </pc:spChg>
        <pc:spChg chg="mod">
          <ac:chgData name="Stuart Andrews" userId="fe79af9a-8d06-4ba5-854d-245a1649f122" providerId="ADAL" clId="{4430CC72-3EB3-4EE2-B778-F56D9A74E9AA}" dt="2022-08-08T11:40:20.667" v="8585" actId="2085"/>
          <ac:spMkLst>
            <pc:docMk/>
            <pc:sldMk cId="956768826" sldId="508"/>
            <ac:spMk id="21" creationId="{50842E10-2229-4C90-B527-7A43047A76FF}"/>
          </ac:spMkLst>
        </pc:spChg>
        <pc:spChg chg="mod">
          <ac:chgData name="Stuart Andrews" userId="fe79af9a-8d06-4ba5-854d-245a1649f122" providerId="ADAL" clId="{4430CC72-3EB3-4EE2-B778-F56D9A74E9AA}" dt="2022-08-08T11:40:08.067" v="8582" actId="692"/>
          <ac:spMkLst>
            <pc:docMk/>
            <pc:sldMk cId="956768826" sldId="508"/>
            <ac:spMk id="23" creationId="{1D29B0BC-44CD-4E59-8B94-06D57C45BD82}"/>
          </ac:spMkLst>
        </pc:spChg>
        <pc:spChg chg="mod">
          <ac:chgData name="Stuart Andrews" userId="fe79af9a-8d06-4ba5-854d-245a1649f122" providerId="ADAL" clId="{4430CC72-3EB3-4EE2-B778-F56D9A74E9AA}" dt="2022-08-08T11:40:23.148" v="8586" actId="2085"/>
          <ac:spMkLst>
            <pc:docMk/>
            <pc:sldMk cId="956768826" sldId="508"/>
            <ac:spMk id="24" creationId="{03D02B18-9840-4299-9EB4-008550E1944E}"/>
          </ac:spMkLst>
        </pc:spChg>
        <pc:spChg chg="add mod">
          <ac:chgData name="Stuart Andrews" userId="fe79af9a-8d06-4ba5-854d-245a1649f122" providerId="ADAL" clId="{4430CC72-3EB3-4EE2-B778-F56D9A74E9AA}" dt="2022-08-03T15:15:40.947" v="1422" actId="242"/>
          <ac:spMkLst>
            <pc:docMk/>
            <pc:sldMk cId="956768826" sldId="508"/>
            <ac:spMk id="25" creationId="{6A3B64AC-8642-FC35-74C3-B15B4F8407EC}"/>
          </ac:spMkLst>
        </pc:spChg>
        <pc:spChg chg="add del mod">
          <ac:chgData name="Stuart Andrews" userId="fe79af9a-8d06-4ba5-854d-245a1649f122" providerId="ADAL" clId="{4430CC72-3EB3-4EE2-B778-F56D9A74E9AA}" dt="2022-08-05T15:50:15.932" v="7884" actId="478"/>
          <ac:spMkLst>
            <pc:docMk/>
            <pc:sldMk cId="956768826" sldId="508"/>
            <ac:spMk id="26" creationId="{408C12AE-6F93-B9A6-4942-7D8FF149D804}"/>
          </ac:spMkLst>
        </pc:spChg>
        <pc:spChg chg="add del mod">
          <ac:chgData name="Stuart Andrews" userId="fe79af9a-8d06-4ba5-854d-245a1649f122" providerId="ADAL" clId="{4430CC72-3EB3-4EE2-B778-F56D9A74E9AA}" dt="2022-08-03T15:45:08.751" v="2021" actId="478"/>
          <ac:spMkLst>
            <pc:docMk/>
            <pc:sldMk cId="956768826" sldId="508"/>
            <ac:spMk id="26" creationId="{8D0CA7E3-0BD8-DA27-50E4-5AB24842264A}"/>
          </ac:spMkLst>
        </pc:spChg>
        <pc:grpChg chg="mod">
          <ac:chgData name="Stuart Andrews" userId="fe79af9a-8d06-4ba5-854d-245a1649f122" providerId="ADAL" clId="{4430CC72-3EB3-4EE2-B778-F56D9A74E9AA}" dt="2022-08-03T22:13:17.696" v="2461" actId="1038"/>
          <ac:grpSpMkLst>
            <pc:docMk/>
            <pc:sldMk cId="956768826" sldId="508"/>
            <ac:grpSpMk id="3" creationId="{81A8ACDD-B5C0-423D-8B0F-B6030106362B}"/>
          </ac:grpSpMkLst>
        </pc:grpChg>
        <pc:grpChg chg="mod">
          <ac:chgData name="Stuart Andrews" userId="fe79af9a-8d06-4ba5-854d-245a1649f122" providerId="ADAL" clId="{4430CC72-3EB3-4EE2-B778-F56D9A74E9AA}" dt="2022-08-08T11:38:33.102" v="8569" actId="207"/>
          <ac:grpSpMkLst>
            <pc:docMk/>
            <pc:sldMk cId="956768826" sldId="508"/>
            <ac:grpSpMk id="13" creationId="{8B4CF9CE-91DA-4D83-95D8-ADAAC99449D4}"/>
          </ac:grpSpMkLst>
        </pc:grpChg>
        <pc:grpChg chg="mod">
          <ac:chgData name="Stuart Andrews" userId="fe79af9a-8d06-4ba5-854d-245a1649f122" providerId="ADAL" clId="{4430CC72-3EB3-4EE2-B778-F56D9A74E9AA}" dt="2022-08-08T11:38:54.318" v="8573" actId="207"/>
          <ac:grpSpMkLst>
            <pc:docMk/>
            <pc:sldMk cId="956768826" sldId="508"/>
            <ac:grpSpMk id="16" creationId="{3CF8DDB8-73DE-46DD-AD06-75AE693B1E2F}"/>
          </ac:grpSpMkLst>
        </pc:grpChg>
        <pc:grpChg chg="mod">
          <ac:chgData name="Stuart Andrews" userId="fe79af9a-8d06-4ba5-854d-245a1649f122" providerId="ADAL" clId="{4430CC72-3EB3-4EE2-B778-F56D9A74E9AA}" dt="2022-08-08T11:39:00.172" v="8575" actId="207"/>
          <ac:grpSpMkLst>
            <pc:docMk/>
            <pc:sldMk cId="956768826" sldId="508"/>
            <ac:grpSpMk id="19" creationId="{88E17169-79AA-462B-A107-88462ED4E81F}"/>
          </ac:grpSpMkLst>
        </pc:grpChg>
        <pc:grpChg chg="mod">
          <ac:chgData name="Stuart Andrews" userId="fe79af9a-8d06-4ba5-854d-245a1649f122" providerId="ADAL" clId="{4430CC72-3EB3-4EE2-B778-F56D9A74E9AA}" dt="2022-08-08T11:39:06.466" v="8577" actId="207"/>
          <ac:grpSpMkLst>
            <pc:docMk/>
            <pc:sldMk cId="956768826" sldId="508"/>
            <ac:grpSpMk id="22" creationId="{C9110341-6367-4988-8B6A-5001CE668ECD}"/>
          </ac:grpSpMkLst>
        </pc:grpChg>
        <pc:picChg chg="mod">
          <ac:chgData name="Stuart Andrews" userId="fe79af9a-8d06-4ba5-854d-245a1649f122" providerId="ADAL" clId="{4430CC72-3EB3-4EE2-B778-F56D9A74E9AA}" dt="2022-08-03T22:13:17.696" v="2461" actId="1038"/>
          <ac:picMkLst>
            <pc:docMk/>
            <pc:sldMk cId="956768826" sldId="508"/>
            <ac:picMk id="10" creationId="{D83CCE50-6CDE-4F5E-8979-2BDD183FB477}"/>
          </ac:picMkLst>
        </pc:picChg>
        <pc:picChg chg="mod">
          <ac:chgData name="Stuart Andrews" userId="fe79af9a-8d06-4ba5-854d-245a1649f122" providerId="ADAL" clId="{4430CC72-3EB3-4EE2-B778-F56D9A74E9AA}" dt="2022-08-03T22:13:17.696" v="2461" actId="1038"/>
          <ac:picMkLst>
            <pc:docMk/>
            <pc:sldMk cId="956768826" sldId="508"/>
            <ac:picMk id="11" creationId="{A4C7B383-FFB5-489D-9001-A2858D302EE7}"/>
          </ac:picMkLst>
        </pc:picChg>
        <pc:picChg chg="mod">
          <ac:chgData name="Stuart Andrews" userId="fe79af9a-8d06-4ba5-854d-245a1649f122" providerId="ADAL" clId="{4430CC72-3EB3-4EE2-B778-F56D9A74E9AA}" dt="2022-08-03T15:17:26.194" v="1436" actId="1038"/>
          <ac:picMkLst>
            <pc:docMk/>
            <pc:sldMk cId="956768826" sldId="508"/>
            <ac:picMk id="1026" creationId="{19425C3F-68B3-4DD8-919A-7428D1A78A2A}"/>
          </ac:picMkLst>
        </pc:picChg>
        <pc:picChg chg="mod">
          <ac:chgData name="Stuart Andrews" userId="fe79af9a-8d06-4ba5-854d-245a1649f122" providerId="ADAL" clId="{4430CC72-3EB3-4EE2-B778-F56D9A74E9AA}" dt="2022-08-03T22:13:17.696" v="2461" actId="1038"/>
          <ac:picMkLst>
            <pc:docMk/>
            <pc:sldMk cId="956768826" sldId="508"/>
            <ac:picMk id="1028" creationId="{3FBDB73A-4697-492E-8A8D-5C6D14CFCC6D}"/>
          </ac:picMkLst>
        </pc:picChg>
      </pc:sldChg>
      <pc:sldChg chg="del">
        <pc:chgData name="Stuart Andrews" userId="fe79af9a-8d06-4ba5-854d-245a1649f122" providerId="ADAL" clId="{4430CC72-3EB3-4EE2-B778-F56D9A74E9AA}" dt="2022-08-03T22:30:16.686" v="2463" actId="2696"/>
        <pc:sldMkLst>
          <pc:docMk/>
          <pc:sldMk cId="873442198" sldId="509"/>
        </pc:sldMkLst>
      </pc:sldChg>
      <pc:sldChg chg="mod modShow">
        <pc:chgData name="Stuart Andrews" userId="fe79af9a-8d06-4ba5-854d-245a1649f122" providerId="ADAL" clId="{4430CC72-3EB3-4EE2-B778-F56D9A74E9AA}" dt="2022-08-05T11:15:18.502" v="3935" actId="729"/>
        <pc:sldMkLst>
          <pc:docMk/>
          <pc:sldMk cId="891628673" sldId="511"/>
        </pc:sldMkLst>
      </pc:sldChg>
      <pc:sldChg chg="mod modShow">
        <pc:chgData name="Stuart Andrews" userId="fe79af9a-8d06-4ba5-854d-245a1649f122" providerId="ADAL" clId="{4430CC72-3EB3-4EE2-B778-F56D9A74E9AA}" dt="2022-08-05T11:57:54.724" v="5192" actId="729"/>
        <pc:sldMkLst>
          <pc:docMk/>
          <pc:sldMk cId="1297731948" sldId="512"/>
        </pc:sldMkLst>
      </pc:sldChg>
      <pc:sldChg chg="addSp delSp modSp mod modClrScheme addAnim delAnim modAnim chgLayout">
        <pc:chgData name="Stuart Andrews" userId="fe79af9a-8d06-4ba5-854d-245a1649f122" providerId="ADAL" clId="{4430CC72-3EB3-4EE2-B778-F56D9A74E9AA}" dt="2022-08-08T13:06:09.152" v="9457"/>
        <pc:sldMkLst>
          <pc:docMk/>
          <pc:sldMk cId="3522722734" sldId="513"/>
        </pc:sldMkLst>
        <pc:spChg chg="del">
          <ac:chgData name="Stuart Andrews" userId="fe79af9a-8d06-4ba5-854d-245a1649f122" providerId="ADAL" clId="{4430CC72-3EB3-4EE2-B778-F56D9A74E9AA}" dt="2022-08-05T12:41:56.925" v="7063" actId="478"/>
          <ac:spMkLst>
            <pc:docMk/>
            <pc:sldMk cId="3522722734" sldId="513"/>
            <ac:spMk id="10" creationId="{7A18C1C4-BC1E-408E-8589-D62C0B50E86E}"/>
          </ac:spMkLst>
        </pc:spChg>
        <pc:spChg chg="mod topLvl">
          <ac:chgData name="Stuart Andrews" userId="fe79af9a-8d06-4ba5-854d-245a1649f122" providerId="ADAL" clId="{4430CC72-3EB3-4EE2-B778-F56D9A74E9AA}" dt="2022-08-08T13:00:23.830" v="9414" actId="164"/>
          <ac:spMkLst>
            <pc:docMk/>
            <pc:sldMk cId="3522722734" sldId="513"/>
            <ac:spMk id="29" creationId="{1B47CB2F-1DCE-43A4-BDB6-AA5942DB1338}"/>
          </ac:spMkLst>
        </pc:spChg>
        <pc:spChg chg="mod">
          <ac:chgData name="Stuart Andrews" userId="fe79af9a-8d06-4ba5-854d-245a1649f122" providerId="ADAL" clId="{4430CC72-3EB3-4EE2-B778-F56D9A74E9AA}" dt="2022-08-05T12:42:56.711" v="7086" actId="165"/>
          <ac:spMkLst>
            <pc:docMk/>
            <pc:sldMk cId="3522722734" sldId="513"/>
            <ac:spMk id="31" creationId="{E986854C-3A26-4405-AEEC-D6CC6B0C1831}"/>
          </ac:spMkLst>
        </pc:spChg>
        <pc:spChg chg="mod">
          <ac:chgData name="Stuart Andrews" userId="fe79af9a-8d06-4ba5-854d-245a1649f122" providerId="ADAL" clId="{4430CC72-3EB3-4EE2-B778-F56D9A74E9AA}" dt="2022-08-05T12:42:56.711" v="7086" actId="165"/>
          <ac:spMkLst>
            <pc:docMk/>
            <pc:sldMk cId="3522722734" sldId="513"/>
            <ac:spMk id="32" creationId="{F7B588A0-4D08-4BFA-8DD0-738184060CCD}"/>
          </ac:spMkLst>
        </pc:spChg>
        <pc:spChg chg="del">
          <ac:chgData name="Stuart Andrews" userId="fe79af9a-8d06-4ba5-854d-245a1649f122" providerId="ADAL" clId="{4430CC72-3EB3-4EE2-B778-F56D9A74E9AA}" dt="2022-08-05T12:41:54.812" v="7062" actId="478"/>
          <ac:spMkLst>
            <pc:docMk/>
            <pc:sldMk cId="3522722734" sldId="513"/>
            <ac:spMk id="62" creationId="{3EDC455D-EF68-47EB-BADA-58B8D9AD2F9F}"/>
          </ac:spMkLst>
        </pc:spChg>
        <pc:spChg chg="del">
          <ac:chgData name="Stuart Andrews" userId="fe79af9a-8d06-4ba5-854d-245a1649f122" providerId="ADAL" clId="{4430CC72-3EB3-4EE2-B778-F56D9A74E9AA}" dt="2022-08-05T12:41:53.242" v="7061" actId="478"/>
          <ac:spMkLst>
            <pc:docMk/>
            <pc:sldMk cId="3522722734" sldId="513"/>
            <ac:spMk id="63" creationId="{6E6036A7-2DF7-4DC4-AB35-49C33D3786A3}"/>
          </ac:spMkLst>
        </pc:spChg>
        <pc:spChg chg="mod">
          <ac:chgData name="Stuart Andrews" userId="fe79af9a-8d06-4ba5-854d-245a1649f122" providerId="ADAL" clId="{4430CC72-3EB3-4EE2-B778-F56D9A74E9AA}" dt="2022-08-08T12:54:17.425" v="9298" actId="692"/>
          <ac:spMkLst>
            <pc:docMk/>
            <pc:sldMk cId="3522722734" sldId="513"/>
            <ac:spMk id="65" creationId="{F15191FD-0DF6-43FD-889D-1A3D60D9746B}"/>
          </ac:spMkLst>
        </pc:spChg>
        <pc:spChg chg="mod topLvl">
          <ac:chgData name="Stuart Andrews" userId="fe79af9a-8d06-4ba5-854d-245a1649f122" providerId="ADAL" clId="{4430CC72-3EB3-4EE2-B778-F56D9A74E9AA}" dt="2022-08-08T12:55:29.875" v="9302" actId="164"/>
          <ac:spMkLst>
            <pc:docMk/>
            <pc:sldMk cId="3522722734" sldId="513"/>
            <ac:spMk id="66" creationId="{064D94BB-F184-437A-8E3D-D75B5E712A6D}"/>
          </ac:spMkLst>
        </pc:spChg>
        <pc:spChg chg="add mod">
          <ac:chgData name="Stuart Andrews" userId="fe79af9a-8d06-4ba5-854d-245a1649f122" providerId="ADAL" clId="{4430CC72-3EB3-4EE2-B778-F56D9A74E9AA}" dt="2022-08-05T12:42:11.477" v="7076" actId="20577"/>
          <ac:spMkLst>
            <pc:docMk/>
            <pc:sldMk cId="3522722734" sldId="513"/>
            <ac:spMk id="67" creationId="{648FBA2A-4A8E-6EE0-27E0-2AAF73692DF0}"/>
          </ac:spMkLst>
        </pc:spChg>
        <pc:spChg chg="mod topLvl">
          <ac:chgData name="Stuart Andrews" userId="fe79af9a-8d06-4ba5-854d-245a1649f122" providerId="ADAL" clId="{4430CC72-3EB3-4EE2-B778-F56D9A74E9AA}" dt="2022-08-08T12:55:49.978" v="9309" actId="164"/>
          <ac:spMkLst>
            <pc:docMk/>
            <pc:sldMk cId="3522722734" sldId="513"/>
            <ac:spMk id="69" creationId="{38571080-32AC-4F1A-999A-A6E5D1A47DDB}"/>
          </ac:spMkLst>
        </pc:spChg>
        <pc:spChg chg="mod">
          <ac:chgData name="Stuart Andrews" userId="fe79af9a-8d06-4ba5-854d-245a1649f122" providerId="ADAL" clId="{4430CC72-3EB3-4EE2-B778-F56D9A74E9AA}" dt="2022-08-05T12:42:39.176" v="7081" actId="165"/>
          <ac:spMkLst>
            <pc:docMk/>
            <pc:sldMk cId="3522722734" sldId="513"/>
            <ac:spMk id="71" creationId="{FF5181D3-C40F-4F6D-858C-80E5F397812B}"/>
          </ac:spMkLst>
        </pc:spChg>
        <pc:spChg chg="mod">
          <ac:chgData name="Stuart Andrews" userId="fe79af9a-8d06-4ba5-854d-245a1649f122" providerId="ADAL" clId="{4430CC72-3EB3-4EE2-B778-F56D9A74E9AA}" dt="2022-08-05T12:42:39.176" v="7081" actId="165"/>
          <ac:spMkLst>
            <pc:docMk/>
            <pc:sldMk cId="3522722734" sldId="513"/>
            <ac:spMk id="72" creationId="{D31C0EFD-268B-4929-BADF-7084E959F357}"/>
          </ac:spMkLst>
        </pc:spChg>
        <pc:spChg chg="mod topLvl">
          <ac:chgData name="Stuart Andrews" userId="fe79af9a-8d06-4ba5-854d-245a1649f122" providerId="ADAL" clId="{4430CC72-3EB3-4EE2-B778-F56D9A74E9AA}" dt="2022-08-08T12:59:39.905" v="9397" actId="164"/>
          <ac:spMkLst>
            <pc:docMk/>
            <pc:sldMk cId="3522722734" sldId="513"/>
            <ac:spMk id="76" creationId="{88C7D482-DFED-4BB4-94C4-0D20C45B9766}"/>
          </ac:spMkLst>
        </pc:spChg>
        <pc:spChg chg="mod topLvl">
          <ac:chgData name="Stuart Andrews" userId="fe79af9a-8d06-4ba5-854d-245a1649f122" providerId="ADAL" clId="{4430CC72-3EB3-4EE2-B778-F56D9A74E9AA}" dt="2022-08-08T12:59:07.054" v="9386" actId="164"/>
          <ac:spMkLst>
            <pc:docMk/>
            <pc:sldMk cId="3522722734" sldId="513"/>
            <ac:spMk id="77" creationId="{7AC590DC-CECB-42DB-BF41-C0D086027102}"/>
          </ac:spMkLst>
        </pc:spChg>
        <pc:spChg chg="mod topLvl">
          <ac:chgData name="Stuart Andrews" userId="fe79af9a-8d06-4ba5-854d-245a1649f122" providerId="ADAL" clId="{4430CC72-3EB3-4EE2-B778-F56D9A74E9AA}" dt="2022-08-08T12:55:46.307" v="9308" actId="164"/>
          <ac:spMkLst>
            <pc:docMk/>
            <pc:sldMk cId="3522722734" sldId="513"/>
            <ac:spMk id="78" creationId="{9B54355D-852E-4DCC-86EE-24F6E8BBCBBE}"/>
          </ac:spMkLst>
        </pc:spChg>
        <pc:spChg chg="mod topLvl">
          <ac:chgData name="Stuart Andrews" userId="fe79af9a-8d06-4ba5-854d-245a1649f122" providerId="ADAL" clId="{4430CC72-3EB3-4EE2-B778-F56D9A74E9AA}" dt="2022-08-08T12:55:42.852" v="9306" actId="164"/>
          <ac:spMkLst>
            <pc:docMk/>
            <pc:sldMk cId="3522722734" sldId="513"/>
            <ac:spMk id="108" creationId="{5DDE0FD6-0B16-4612-A87E-CD6BC4DF2F0A}"/>
          </ac:spMkLst>
        </pc:spChg>
        <pc:spChg chg="mod">
          <ac:chgData name="Stuart Andrews" userId="fe79af9a-8d06-4ba5-854d-245a1649f122" providerId="ADAL" clId="{4430CC72-3EB3-4EE2-B778-F56D9A74E9AA}" dt="2022-08-05T12:43:09.731" v="7088" actId="165"/>
          <ac:spMkLst>
            <pc:docMk/>
            <pc:sldMk cId="3522722734" sldId="513"/>
            <ac:spMk id="112" creationId="{2CF19594-C8FA-495C-9512-2A95FE1A3B1E}"/>
          </ac:spMkLst>
        </pc:spChg>
        <pc:spChg chg="mod">
          <ac:chgData name="Stuart Andrews" userId="fe79af9a-8d06-4ba5-854d-245a1649f122" providerId="ADAL" clId="{4430CC72-3EB3-4EE2-B778-F56D9A74E9AA}" dt="2022-08-05T12:43:09.731" v="7088" actId="165"/>
          <ac:spMkLst>
            <pc:docMk/>
            <pc:sldMk cId="3522722734" sldId="513"/>
            <ac:spMk id="114" creationId="{C5E7012B-06A6-4DD2-A051-A366D84C2580}"/>
          </ac:spMkLst>
        </pc:spChg>
        <pc:spChg chg="mod">
          <ac:chgData name="Stuart Andrews" userId="fe79af9a-8d06-4ba5-854d-245a1649f122" providerId="ADAL" clId="{4430CC72-3EB3-4EE2-B778-F56D9A74E9AA}" dt="2022-08-08T12:54:33.797" v="9299" actId="692"/>
          <ac:spMkLst>
            <pc:docMk/>
            <pc:sldMk cId="3522722734" sldId="513"/>
            <ac:spMk id="119" creationId="{304F126B-FF5D-4467-AB29-B7FCA8818922}"/>
          </ac:spMkLst>
        </pc:spChg>
        <pc:spChg chg="mod topLvl">
          <ac:chgData name="Stuart Andrews" userId="fe79af9a-8d06-4ba5-854d-245a1649f122" providerId="ADAL" clId="{4430CC72-3EB3-4EE2-B778-F56D9A74E9AA}" dt="2022-08-08T12:55:44.533" v="9307" actId="164"/>
          <ac:spMkLst>
            <pc:docMk/>
            <pc:sldMk cId="3522722734" sldId="513"/>
            <ac:spMk id="126" creationId="{1E11936A-774E-43A0-9C71-C8A9E9E0B41F}"/>
          </ac:spMkLst>
        </pc:spChg>
        <pc:spChg chg="mod">
          <ac:chgData name="Stuart Andrews" userId="fe79af9a-8d06-4ba5-854d-245a1649f122" providerId="ADAL" clId="{4430CC72-3EB3-4EE2-B778-F56D9A74E9AA}" dt="2022-08-08T12:54:33.797" v="9299" actId="692"/>
          <ac:spMkLst>
            <pc:docMk/>
            <pc:sldMk cId="3522722734" sldId="513"/>
            <ac:spMk id="127" creationId="{5FAD66D5-97F2-42B3-9CB2-CBB12B5B9D77}"/>
          </ac:spMkLst>
        </pc:spChg>
        <pc:spChg chg="mod">
          <ac:chgData name="Stuart Andrews" userId="fe79af9a-8d06-4ba5-854d-245a1649f122" providerId="ADAL" clId="{4430CC72-3EB3-4EE2-B778-F56D9A74E9AA}" dt="2022-08-08T12:54:08.595" v="9297" actId="692"/>
          <ac:spMkLst>
            <pc:docMk/>
            <pc:sldMk cId="3522722734" sldId="513"/>
            <ac:spMk id="131" creationId="{E2B93940-31F8-4F8D-B134-60E35EE153DD}"/>
          </ac:spMkLst>
        </pc:spChg>
        <pc:spChg chg="mod">
          <ac:chgData name="Stuart Andrews" userId="fe79af9a-8d06-4ba5-854d-245a1649f122" providerId="ADAL" clId="{4430CC72-3EB3-4EE2-B778-F56D9A74E9AA}" dt="2022-08-05T12:43:00.306" v="7087" actId="165"/>
          <ac:spMkLst>
            <pc:docMk/>
            <pc:sldMk cId="3522722734" sldId="513"/>
            <ac:spMk id="139" creationId="{892A5C88-C429-477E-9D07-817C6121948C}"/>
          </ac:spMkLst>
        </pc:spChg>
        <pc:spChg chg="mod">
          <ac:chgData name="Stuart Andrews" userId="fe79af9a-8d06-4ba5-854d-245a1649f122" providerId="ADAL" clId="{4430CC72-3EB3-4EE2-B778-F56D9A74E9AA}" dt="2022-08-05T12:43:00.306" v="7087" actId="165"/>
          <ac:spMkLst>
            <pc:docMk/>
            <pc:sldMk cId="3522722734" sldId="513"/>
            <ac:spMk id="140" creationId="{807D5CFE-D8F6-4BC7-B215-B4A2D5FE007B}"/>
          </ac:spMkLst>
        </pc:spChg>
        <pc:spChg chg="mod">
          <ac:chgData name="Stuart Andrews" userId="fe79af9a-8d06-4ba5-854d-245a1649f122" providerId="ADAL" clId="{4430CC72-3EB3-4EE2-B778-F56D9A74E9AA}" dt="2022-08-08T12:56:20.980" v="9318" actId="14100"/>
          <ac:spMkLst>
            <pc:docMk/>
            <pc:sldMk cId="3522722734" sldId="513"/>
            <ac:spMk id="142" creationId="{75274B11-ABB7-4939-A8A3-ABB4C902FDBA}"/>
          </ac:spMkLst>
        </pc:spChg>
        <pc:spChg chg="mod">
          <ac:chgData name="Stuart Andrews" userId="fe79af9a-8d06-4ba5-854d-245a1649f122" providerId="ADAL" clId="{4430CC72-3EB3-4EE2-B778-F56D9A74E9AA}" dt="2022-08-08T12:54:33.797" v="9299" actId="692"/>
          <ac:spMkLst>
            <pc:docMk/>
            <pc:sldMk cId="3522722734" sldId="513"/>
            <ac:spMk id="143" creationId="{616EC76B-F4D4-49EE-80E9-F7B8FB0EB5E2}"/>
          </ac:spMkLst>
        </pc:spChg>
        <pc:spChg chg="mod topLvl">
          <ac:chgData name="Stuart Andrews" userId="fe79af9a-8d06-4ba5-854d-245a1649f122" providerId="ADAL" clId="{4430CC72-3EB3-4EE2-B778-F56D9A74E9AA}" dt="2022-08-08T12:55:51.705" v="9310" actId="164"/>
          <ac:spMkLst>
            <pc:docMk/>
            <pc:sldMk cId="3522722734" sldId="513"/>
            <ac:spMk id="150" creationId="{4C9B8A57-915C-4C9B-AD39-B5DDF9BF07A5}"/>
          </ac:spMkLst>
        </pc:spChg>
        <pc:spChg chg="mod topLvl">
          <ac:chgData name="Stuart Andrews" userId="fe79af9a-8d06-4ba5-854d-245a1649f122" providerId="ADAL" clId="{4430CC72-3EB3-4EE2-B778-F56D9A74E9AA}" dt="2022-08-08T13:01:51.050" v="9422" actId="164"/>
          <ac:spMkLst>
            <pc:docMk/>
            <pc:sldMk cId="3522722734" sldId="513"/>
            <ac:spMk id="151" creationId="{24B6F49D-F835-442F-B192-E87E96B17F6B}"/>
          </ac:spMkLst>
        </pc:spChg>
        <pc:spChg chg="mod">
          <ac:chgData name="Stuart Andrews" userId="fe79af9a-8d06-4ba5-854d-245a1649f122" providerId="ADAL" clId="{4430CC72-3EB3-4EE2-B778-F56D9A74E9AA}" dt="2022-08-08T12:56:12.170" v="9314" actId="1076"/>
          <ac:spMkLst>
            <pc:docMk/>
            <pc:sldMk cId="3522722734" sldId="513"/>
            <ac:spMk id="152" creationId="{FAA7F108-D4E6-453A-AA43-D74A33D07347}"/>
          </ac:spMkLst>
        </pc:spChg>
        <pc:spChg chg="add del mod">
          <ac:chgData name="Stuart Andrews" userId="fe79af9a-8d06-4ba5-854d-245a1649f122" providerId="ADAL" clId="{4430CC72-3EB3-4EE2-B778-F56D9A74E9AA}" dt="2022-08-08T12:56:05.757" v="9313" actId="478"/>
          <ac:spMkLst>
            <pc:docMk/>
            <pc:sldMk cId="3522722734" sldId="513"/>
            <ac:spMk id="157" creationId="{3FC987AC-D6DC-418B-8AA6-D426DAC05457}"/>
          </ac:spMkLst>
        </pc:spChg>
        <pc:spChg chg="add del mod">
          <ac:chgData name="Stuart Andrews" userId="fe79af9a-8d06-4ba5-854d-245a1649f122" providerId="ADAL" clId="{4430CC72-3EB3-4EE2-B778-F56D9A74E9AA}" dt="2022-08-08T12:56:03.611" v="9312" actId="478"/>
          <ac:spMkLst>
            <pc:docMk/>
            <pc:sldMk cId="3522722734" sldId="513"/>
            <ac:spMk id="158" creationId="{481D3D2C-FA51-498C-9D98-CB3F3F211A30}"/>
          </ac:spMkLst>
        </pc:spChg>
        <pc:spChg chg="mod">
          <ac:chgData name="Stuart Andrews" userId="fe79af9a-8d06-4ba5-854d-245a1649f122" providerId="ADAL" clId="{4430CC72-3EB3-4EE2-B778-F56D9A74E9AA}" dt="2022-08-05T12:42:41.525" v="7082" actId="165"/>
          <ac:spMkLst>
            <pc:docMk/>
            <pc:sldMk cId="3522722734" sldId="513"/>
            <ac:spMk id="160" creationId="{621CCF54-4C1C-4998-A86C-57B0177C42E3}"/>
          </ac:spMkLst>
        </pc:spChg>
        <pc:spChg chg="mod">
          <ac:chgData name="Stuart Andrews" userId="fe79af9a-8d06-4ba5-854d-245a1649f122" providerId="ADAL" clId="{4430CC72-3EB3-4EE2-B778-F56D9A74E9AA}" dt="2022-08-05T12:42:41.525" v="7082" actId="165"/>
          <ac:spMkLst>
            <pc:docMk/>
            <pc:sldMk cId="3522722734" sldId="513"/>
            <ac:spMk id="161" creationId="{F0524630-5213-464F-BBAC-2CD5F887AB0A}"/>
          </ac:spMkLst>
        </pc:spChg>
        <pc:spChg chg="mod topLvl">
          <ac:chgData name="Stuart Andrews" userId="fe79af9a-8d06-4ba5-854d-245a1649f122" providerId="ADAL" clId="{4430CC72-3EB3-4EE2-B778-F56D9A74E9AA}" dt="2022-08-08T12:55:40.719" v="9305" actId="164"/>
          <ac:spMkLst>
            <pc:docMk/>
            <pc:sldMk cId="3522722734" sldId="513"/>
            <ac:spMk id="165" creationId="{506B5048-7595-4B5C-896C-608893B0DB37}"/>
          </ac:spMkLst>
        </pc:spChg>
        <pc:grpChg chg="add mod">
          <ac:chgData name="Stuart Andrews" userId="fe79af9a-8d06-4ba5-854d-245a1649f122" providerId="ADAL" clId="{4430CC72-3EB3-4EE2-B778-F56D9A74E9AA}" dt="2022-08-08T12:57:12.687" v="9346" actId="164"/>
          <ac:grpSpMkLst>
            <pc:docMk/>
            <pc:sldMk cId="3522722734" sldId="513"/>
            <ac:grpSpMk id="2" creationId="{6F8B6C91-E3E8-114F-E3A4-D40D7F6B0E76}"/>
          </ac:grpSpMkLst>
        </pc:grpChg>
        <pc:grpChg chg="add mod">
          <ac:chgData name="Stuart Andrews" userId="fe79af9a-8d06-4ba5-854d-245a1649f122" providerId="ADAL" clId="{4430CC72-3EB3-4EE2-B778-F56D9A74E9AA}" dt="2022-08-08T12:55:35.885" v="9304" actId="164"/>
          <ac:grpSpMkLst>
            <pc:docMk/>
            <pc:sldMk cId="3522722734" sldId="513"/>
            <ac:grpSpMk id="5" creationId="{3CC6E077-DED6-93A6-8827-E08102B34A63}"/>
          </ac:grpSpMkLst>
        </pc:grpChg>
        <pc:grpChg chg="add mod">
          <ac:chgData name="Stuart Andrews" userId="fe79af9a-8d06-4ba5-854d-245a1649f122" providerId="ADAL" clId="{4430CC72-3EB3-4EE2-B778-F56D9A74E9AA}" dt="2022-08-08T13:03:05.334" v="9429" actId="164"/>
          <ac:grpSpMkLst>
            <pc:docMk/>
            <pc:sldMk cId="3522722734" sldId="513"/>
            <ac:grpSpMk id="6" creationId="{69626335-3B52-54D7-CF51-3BC3CD18ABC1}"/>
          </ac:grpSpMkLst>
        </pc:grpChg>
        <pc:grpChg chg="add mod">
          <ac:chgData name="Stuart Andrews" userId="fe79af9a-8d06-4ba5-854d-245a1649f122" providerId="ADAL" clId="{4430CC72-3EB3-4EE2-B778-F56D9A74E9AA}" dt="2022-08-08T12:57:26.380" v="9361" actId="164"/>
          <ac:grpSpMkLst>
            <pc:docMk/>
            <pc:sldMk cId="3522722734" sldId="513"/>
            <ac:grpSpMk id="7" creationId="{19755417-3830-8F2A-4076-13D9DBE3E554}"/>
          </ac:grpSpMkLst>
        </pc:grpChg>
        <pc:grpChg chg="del mod topLvl">
          <ac:chgData name="Stuart Andrews" userId="fe79af9a-8d06-4ba5-854d-245a1649f122" providerId="ADAL" clId="{4430CC72-3EB3-4EE2-B778-F56D9A74E9AA}" dt="2022-08-05T12:42:54.059" v="7085" actId="165"/>
          <ac:grpSpMkLst>
            <pc:docMk/>
            <pc:sldMk cId="3522722734" sldId="513"/>
            <ac:grpSpMk id="7" creationId="{9F725599-AE7F-444C-9B20-A97CB9A2A56D}"/>
          </ac:grpSpMkLst>
        </pc:grpChg>
        <pc:grpChg chg="del">
          <ac:chgData name="Stuart Andrews" userId="fe79af9a-8d06-4ba5-854d-245a1649f122" providerId="ADAL" clId="{4430CC72-3EB3-4EE2-B778-F56D9A74E9AA}" dt="2022-08-05T12:42:50.683" v="7084" actId="165"/>
          <ac:grpSpMkLst>
            <pc:docMk/>
            <pc:sldMk cId="3522722734" sldId="513"/>
            <ac:grpSpMk id="8" creationId="{23C9ECCF-63A4-415B-9C26-20B6AB84ED14}"/>
          </ac:grpSpMkLst>
        </pc:grpChg>
        <pc:grpChg chg="add mod">
          <ac:chgData name="Stuart Andrews" userId="fe79af9a-8d06-4ba5-854d-245a1649f122" providerId="ADAL" clId="{4430CC72-3EB3-4EE2-B778-F56D9A74E9AA}" dt="2022-08-08T12:58:24.355" v="9374" actId="164"/>
          <ac:grpSpMkLst>
            <pc:docMk/>
            <pc:sldMk cId="3522722734" sldId="513"/>
            <ac:grpSpMk id="8" creationId="{A650EC74-A53E-E32D-844E-16F6A49CDBF7}"/>
          </ac:grpSpMkLst>
        </pc:grpChg>
        <pc:grpChg chg="add mod">
          <ac:chgData name="Stuart Andrews" userId="fe79af9a-8d06-4ba5-854d-245a1649f122" providerId="ADAL" clId="{4430CC72-3EB3-4EE2-B778-F56D9A74E9AA}" dt="2022-08-08T12:59:07.054" v="9386" actId="164"/>
          <ac:grpSpMkLst>
            <pc:docMk/>
            <pc:sldMk cId="3522722734" sldId="513"/>
            <ac:grpSpMk id="9" creationId="{FF4B8A92-54F1-45E7-B6AE-C54F311F883F}"/>
          </ac:grpSpMkLst>
        </pc:grpChg>
        <pc:grpChg chg="add mod">
          <ac:chgData name="Stuart Andrews" userId="fe79af9a-8d06-4ba5-854d-245a1649f122" providerId="ADAL" clId="{4430CC72-3EB3-4EE2-B778-F56D9A74E9AA}" dt="2022-08-08T13:00:23.830" v="9414" actId="164"/>
          <ac:grpSpMkLst>
            <pc:docMk/>
            <pc:sldMk cId="3522722734" sldId="513"/>
            <ac:grpSpMk id="10" creationId="{E485DBAF-E823-950B-0C72-2B058D99BC19}"/>
          </ac:grpSpMkLst>
        </pc:grpChg>
        <pc:grpChg chg="add mod">
          <ac:chgData name="Stuart Andrews" userId="fe79af9a-8d06-4ba5-854d-245a1649f122" providerId="ADAL" clId="{4430CC72-3EB3-4EE2-B778-F56D9A74E9AA}" dt="2022-08-08T13:00:23.830" v="9414" actId="164"/>
          <ac:grpSpMkLst>
            <pc:docMk/>
            <pc:sldMk cId="3522722734" sldId="513"/>
            <ac:grpSpMk id="11" creationId="{476A19E4-95AA-5BCE-7115-4CCF25264E57}"/>
          </ac:grpSpMkLst>
        </pc:grpChg>
        <pc:grpChg chg="add mod">
          <ac:chgData name="Stuart Andrews" userId="fe79af9a-8d06-4ba5-854d-245a1649f122" providerId="ADAL" clId="{4430CC72-3EB3-4EE2-B778-F56D9A74E9AA}" dt="2022-08-08T13:01:51.050" v="9422" actId="164"/>
          <ac:grpSpMkLst>
            <pc:docMk/>
            <pc:sldMk cId="3522722734" sldId="513"/>
            <ac:grpSpMk id="12" creationId="{155C9A4E-9218-8ACA-0351-7EF7080C2FDB}"/>
          </ac:grpSpMkLst>
        </pc:grpChg>
        <pc:grpChg chg="add mod">
          <ac:chgData name="Stuart Andrews" userId="fe79af9a-8d06-4ba5-854d-245a1649f122" providerId="ADAL" clId="{4430CC72-3EB3-4EE2-B778-F56D9A74E9AA}" dt="2022-08-08T12:57:12.687" v="9346" actId="164"/>
          <ac:grpSpMkLst>
            <pc:docMk/>
            <pc:sldMk cId="3522722734" sldId="513"/>
            <ac:grpSpMk id="13" creationId="{C08F837C-411F-A53F-B4E7-33C5806349F7}"/>
          </ac:grpSpMkLst>
        </pc:grpChg>
        <pc:grpChg chg="add mod">
          <ac:chgData name="Stuart Andrews" userId="fe79af9a-8d06-4ba5-854d-245a1649f122" providerId="ADAL" clId="{4430CC72-3EB3-4EE2-B778-F56D9A74E9AA}" dt="2022-08-08T12:57:26.380" v="9361" actId="164"/>
          <ac:grpSpMkLst>
            <pc:docMk/>
            <pc:sldMk cId="3522722734" sldId="513"/>
            <ac:grpSpMk id="14" creationId="{E9DDAF97-D8CD-E29E-5316-65B6EF156950}"/>
          </ac:grpSpMkLst>
        </pc:grpChg>
        <pc:grpChg chg="add mod">
          <ac:chgData name="Stuart Andrews" userId="fe79af9a-8d06-4ba5-854d-245a1649f122" providerId="ADAL" clId="{4430CC72-3EB3-4EE2-B778-F56D9A74E9AA}" dt="2022-08-08T12:58:24.355" v="9374" actId="164"/>
          <ac:grpSpMkLst>
            <pc:docMk/>
            <pc:sldMk cId="3522722734" sldId="513"/>
            <ac:grpSpMk id="15" creationId="{21327AA7-C2F8-324F-66B9-34EB13796458}"/>
          </ac:grpSpMkLst>
        </pc:grpChg>
        <pc:grpChg chg="add mod">
          <ac:chgData name="Stuart Andrews" userId="fe79af9a-8d06-4ba5-854d-245a1649f122" providerId="ADAL" clId="{4430CC72-3EB3-4EE2-B778-F56D9A74E9AA}" dt="2022-08-08T12:59:39.905" v="9397" actId="164"/>
          <ac:grpSpMkLst>
            <pc:docMk/>
            <pc:sldMk cId="3522722734" sldId="513"/>
            <ac:grpSpMk id="16" creationId="{10A0E072-041C-FD00-1DCB-50365ECA609D}"/>
          </ac:grpSpMkLst>
        </pc:grpChg>
        <pc:grpChg chg="add mod">
          <ac:chgData name="Stuart Andrews" userId="fe79af9a-8d06-4ba5-854d-245a1649f122" providerId="ADAL" clId="{4430CC72-3EB3-4EE2-B778-F56D9A74E9AA}" dt="2022-08-08T12:59:39.905" v="9397" actId="164"/>
          <ac:grpSpMkLst>
            <pc:docMk/>
            <pc:sldMk cId="3522722734" sldId="513"/>
            <ac:grpSpMk id="17" creationId="{73D0300A-DAA7-3C20-AEBC-94FF842222E2}"/>
          </ac:grpSpMkLst>
        </pc:grpChg>
        <pc:grpChg chg="add mod">
          <ac:chgData name="Stuart Andrews" userId="fe79af9a-8d06-4ba5-854d-245a1649f122" providerId="ADAL" clId="{4430CC72-3EB3-4EE2-B778-F56D9A74E9AA}" dt="2022-08-08T13:00:23.830" v="9414" actId="164"/>
          <ac:grpSpMkLst>
            <pc:docMk/>
            <pc:sldMk cId="3522722734" sldId="513"/>
            <ac:grpSpMk id="18" creationId="{C14985E6-3A00-503F-597A-465E75B2A26C}"/>
          </ac:grpSpMkLst>
        </pc:grpChg>
        <pc:grpChg chg="add mod">
          <ac:chgData name="Stuart Andrews" userId="fe79af9a-8d06-4ba5-854d-245a1649f122" providerId="ADAL" clId="{4430CC72-3EB3-4EE2-B778-F56D9A74E9AA}" dt="2022-08-08T13:01:51.050" v="9422" actId="164"/>
          <ac:grpSpMkLst>
            <pc:docMk/>
            <pc:sldMk cId="3522722734" sldId="513"/>
            <ac:grpSpMk id="19" creationId="{B868AFC6-D482-604A-6316-CF61D6D79707}"/>
          </ac:grpSpMkLst>
        </pc:grpChg>
        <pc:grpChg chg="add mod">
          <ac:chgData name="Stuart Andrews" userId="fe79af9a-8d06-4ba5-854d-245a1649f122" providerId="ADAL" clId="{4430CC72-3EB3-4EE2-B778-F56D9A74E9AA}" dt="2022-08-08T13:03:05.334" v="9429" actId="164"/>
          <ac:grpSpMkLst>
            <pc:docMk/>
            <pc:sldMk cId="3522722734" sldId="513"/>
            <ac:grpSpMk id="20" creationId="{A3EAB8D9-E451-A9A5-D87F-48BC5D95F432}"/>
          </ac:grpSpMkLst>
        </pc:grpChg>
        <pc:grpChg chg="mod topLvl">
          <ac:chgData name="Stuart Andrews" userId="fe79af9a-8d06-4ba5-854d-245a1649f122" providerId="ADAL" clId="{4430CC72-3EB3-4EE2-B778-F56D9A74E9AA}" dt="2022-08-08T13:00:23.830" v="9414" actId="164"/>
          <ac:grpSpMkLst>
            <pc:docMk/>
            <pc:sldMk cId="3522722734" sldId="513"/>
            <ac:grpSpMk id="30" creationId="{0D74F61E-FA47-4EC0-B1C1-060C3CE9A976}"/>
          </ac:grpSpMkLst>
        </pc:grpChg>
        <pc:grpChg chg="mod topLvl">
          <ac:chgData name="Stuart Andrews" userId="fe79af9a-8d06-4ba5-854d-245a1649f122" providerId="ADAL" clId="{4430CC72-3EB3-4EE2-B778-F56D9A74E9AA}" dt="2022-08-08T12:57:12.687" v="9346" actId="164"/>
          <ac:grpSpMkLst>
            <pc:docMk/>
            <pc:sldMk cId="3522722734" sldId="513"/>
            <ac:grpSpMk id="70" creationId="{0A5D8DF9-558F-4B00-BAF0-26DC1D9BC409}"/>
          </ac:grpSpMkLst>
        </pc:grpChg>
        <pc:grpChg chg="mod">
          <ac:chgData name="Stuart Andrews" userId="fe79af9a-8d06-4ba5-854d-245a1649f122" providerId="ADAL" clId="{4430CC72-3EB3-4EE2-B778-F56D9A74E9AA}" dt="2022-08-08T12:57:26.380" v="9361" actId="164"/>
          <ac:grpSpMkLst>
            <pc:docMk/>
            <pc:sldMk cId="3522722734" sldId="513"/>
            <ac:grpSpMk id="73" creationId="{E970E6C0-3ABA-4A67-8897-80BD1BCAE683}"/>
          </ac:grpSpMkLst>
        </pc:grpChg>
        <pc:grpChg chg="del">
          <ac:chgData name="Stuart Andrews" userId="fe79af9a-8d06-4ba5-854d-245a1649f122" providerId="ADAL" clId="{4430CC72-3EB3-4EE2-B778-F56D9A74E9AA}" dt="2022-08-05T12:42:43.973" v="7083" actId="165"/>
          <ac:grpSpMkLst>
            <pc:docMk/>
            <pc:sldMk cId="3522722734" sldId="513"/>
            <ac:grpSpMk id="100" creationId="{9008ACC8-CBE1-4CF7-B7FC-3507DDEA326C}"/>
          </ac:grpSpMkLst>
        </pc:grpChg>
        <pc:grpChg chg="mod topLvl">
          <ac:chgData name="Stuart Andrews" userId="fe79af9a-8d06-4ba5-854d-245a1649f122" providerId="ADAL" clId="{4430CC72-3EB3-4EE2-B778-F56D9A74E9AA}" dt="2022-08-08T12:58:24.355" v="9374" actId="164"/>
          <ac:grpSpMkLst>
            <pc:docMk/>
            <pc:sldMk cId="3522722734" sldId="513"/>
            <ac:grpSpMk id="111" creationId="{5E559B03-FA6B-4961-B378-6008BAAB72A7}"/>
          </ac:grpSpMkLst>
        </pc:grpChg>
        <pc:grpChg chg="del mod topLvl">
          <ac:chgData name="Stuart Andrews" userId="fe79af9a-8d06-4ba5-854d-245a1649f122" providerId="ADAL" clId="{4430CC72-3EB3-4EE2-B778-F56D9A74E9AA}" dt="2022-08-05T12:43:12.606" v="7089" actId="165"/>
          <ac:grpSpMkLst>
            <pc:docMk/>
            <pc:sldMk cId="3522722734" sldId="513"/>
            <ac:grpSpMk id="121" creationId="{4F12031C-5237-4752-9316-1BC3F72B4D14}"/>
          </ac:grpSpMkLst>
        </pc:grpChg>
        <pc:grpChg chg="mod topLvl">
          <ac:chgData name="Stuart Andrews" userId="fe79af9a-8d06-4ba5-854d-245a1649f122" providerId="ADAL" clId="{4430CC72-3EB3-4EE2-B778-F56D9A74E9AA}" dt="2022-08-08T13:01:51.050" v="9422" actId="164"/>
          <ac:grpSpMkLst>
            <pc:docMk/>
            <pc:sldMk cId="3522722734" sldId="513"/>
            <ac:grpSpMk id="138" creationId="{DA805BDD-777C-4300-A641-C5A9D9EA86B0}"/>
          </ac:grpSpMkLst>
        </pc:grpChg>
        <pc:grpChg chg="del">
          <ac:chgData name="Stuart Andrews" userId="fe79af9a-8d06-4ba5-854d-245a1649f122" providerId="ADAL" clId="{4430CC72-3EB3-4EE2-B778-F56D9A74E9AA}" dt="2022-08-05T12:42:39.176" v="7081" actId="165"/>
          <ac:grpSpMkLst>
            <pc:docMk/>
            <pc:sldMk cId="3522722734" sldId="513"/>
            <ac:grpSpMk id="153" creationId="{90438FC9-F956-425D-AEE4-2D822749F35E}"/>
          </ac:grpSpMkLst>
        </pc:grpChg>
        <pc:grpChg chg="del">
          <ac:chgData name="Stuart Andrews" userId="fe79af9a-8d06-4ba5-854d-245a1649f122" providerId="ADAL" clId="{4430CC72-3EB3-4EE2-B778-F56D9A74E9AA}" dt="2022-08-05T12:43:09.731" v="7088" actId="165"/>
          <ac:grpSpMkLst>
            <pc:docMk/>
            <pc:sldMk cId="3522722734" sldId="513"/>
            <ac:grpSpMk id="154" creationId="{2946CAD3-0936-4A36-90C6-8030E0BC8552}"/>
          </ac:grpSpMkLst>
        </pc:grpChg>
        <pc:grpChg chg="del">
          <ac:chgData name="Stuart Andrews" userId="fe79af9a-8d06-4ba5-854d-245a1649f122" providerId="ADAL" clId="{4430CC72-3EB3-4EE2-B778-F56D9A74E9AA}" dt="2022-08-05T12:42:56.711" v="7086" actId="165"/>
          <ac:grpSpMkLst>
            <pc:docMk/>
            <pc:sldMk cId="3522722734" sldId="513"/>
            <ac:grpSpMk id="155" creationId="{4909605D-0CAA-4BA1-A494-2ADB29B7D0DE}"/>
          </ac:grpSpMkLst>
        </pc:grpChg>
        <pc:grpChg chg="del">
          <ac:chgData name="Stuart Andrews" userId="fe79af9a-8d06-4ba5-854d-245a1649f122" providerId="ADAL" clId="{4430CC72-3EB3-4EE2-B778-F56D9A74E9AA}" dt="2022-08-05T12:43:00.306" v="7087" actId="165"/>
          <ac:grpSpMkLst>
            <pc:docMk/>
            <pc:sldMk cId="3522722734" sldId="513"/>
            <ac:grpSpMk id="156" creationId="{AD585AAE-A097-496A-B411-8DC2B9E5C38E}"/>
          </ac:grpSpMkLst>
        </pc:grpChg>
        <pc:grpChg chg="mod topLvl">
          <ac:chgData name="Stuart Andrews" userId="fe79af9a-8d06-4ba5-854d-245a1649f122" providerId="ADAL" clId="{4430CC72-3EB3-4EE2-B778-F56D9A74E9AA}" dt="2022-08-08T13:03:05.334" v="9429" actId="164"/>
          <ac:grpSpMkLst>
            <pc:docMk/>
            <pc:sldMk cId="3522722734" sldId="513"/>
            <ac:grpSpMk id="159" creationId="{8A7EA6F7-7300-4D3D-8BBD-381D88BFC29F}"/>
          </ac:grpSpMkLst>
        </pc:grpChg>
        <pc:grpChg chg="del">
          <ac:chgData name="Stuart Andrews" userId="fe79af9a-8d06-4ba5-854d-245a1649f122" providerId="ADAL" clId="{4430CC72-3EB3-4EE2-B778-F56D9A74E9AA}" dt="2022-08-05T12:42:41.525" v="7082" actId="165"/>
          <ac:grpSpMkLst>
            <pc:docMk/>
            <pc:sldMk cId="3522722734" sldId="513"/>
            <ac:grpSpMk id="166" creationId="{85A4ABE0-2CDE-49F3-9433-9807DF3BC8CA}"/>
          </ac:grpSpMkLst>
        </pc:grpChg>
        <pc:picChg chg="mod topLvl">
          <ac:chgData name="Stuart Andrews" userId="fe79af9a-8d06-4ba5-854d-245a1649f122" providerId="ADAL" clId="{4430CC72-3EB3-4EE2-B778-F56D9A74E9AA}" dt="2022-08-08T12:55:29.875" v="9302" actId="164"/>
          <ac:picMkLst>
            <pc:docMk/>
            <pc:sldMk cId="3522722734" sldId="513"/>
            <ac:picMk id="3" creationId="{04F40918-AE99-4444-903D-1331BD372AFD}"/>
          </ac:picMkLst>
        </pc:picChg>
        <pc:picChg chg="mod topLvl">
          <ac:chgData name="Stuart Andrews" userId="fe79af9a-8d06-4ba5-854d-245a1649f122" providerId="ADAL" clId="{4430CC72-3EB3-4EE2-B778-F56D9A74E9AA}" dt="2022-08-08T12:55:49.978" v="9309" actId="164"/>
          <ac:picMkLst>
            <pc:docMk/>
            <pc:sldMk cId="3522722734" sldId="513"/>
            <ac:picMk id="39" creationId="{8B435A1C-FDB3-4179-965F-F1652F22E76A}"/>
          </ac:picMkLst>
        </pc:picChg>
        <pc:picChg chg="mod">
          <ac:chgData name="Stuart Andrews" userId="fe79af9a-8d06-4ba5-854d-245a1649f122" providerId="ADAL" clId="{4430CC72-3EB3-4EE2-B778-F56D9A74E9AA}" dt="2022-08-08T12:53:40.541" v="9295" actId="207"/>
          <ac:picMkLst>
            <pc:docMk/>
            <pc:sldMk cId="3522722734" sldId="513"/>
            <ac:picMk id="79" creationId="{68255E60-225B-4A44-BB00-FDE667CAA040}"/>
          </ac:picMkLst>
        </pc:picChg>
        <pc:picChg chg="mod topLvl">
          <ac:chgData name="Stuart Andrews" userId="fe79af9a-8d06-4ba5-854d-245a1649f122" providerId="ADAL" clId="{4430CC72-3EB3-4EE2-B778-F56D9A74E9AA}" dt="2022-08-08T12:55:46.307" v="9308" actId="164"/>
          <ac:picMkLst>
            <pc:docMk/>
            <pc:sldMk cId="3522722734" sldId="513"/>
            <ac:picMk id="80" creationId="{1ADC7377-021A-4772-974B-4F3A4E9ED168}"/>
          </ac:picMkLst>
        </pc:picChg>
        <pc:picChg chg="mod topLvl">
          <ac:chgData name="Stuart Andrews" userId="fe79af9a-8d06-4ba5-854d-245a1649f122" providerId="ADAL" clId="{4430CC72-3EB3-4EE2-B778-F56D9A74E9AA}" dt="2022-08-08T12:55:58.650" v="9311" actId="164"/>
          <ac:picMkLst>
            <pc:docMk/>
            <pc:sldMk cId="3522722734" sldId="513"/>
            <ac:picMk id="95" creationId="{8BD1888C-3978-4E92-8C72-46C70320ED95}"/>
          </ac:picMkLst>
        </pc:picChg>
        <pc:picChg chg="mod topLvl">
          <ac:chgData name="Stuart Andrews" userId="fe79af9a-8d06-4ba5-854d-245a1649f122" providerId="ADAL" clId="{4430CC72-3EB3-4EE2-B778-F56D9A74E9AA}" dt="2022-08-08T12:55:42.852" v="9306" actId="164"/>
          <ac:picMkLst>
            <pc:docMk/>
            <pc:sldMk cId="3522722734" sldId="513"/>
            <ac:picMk id="105" creationId="{AB69174C-CDF7-481E-A33F-B62C40FC0171}"/>
          </ac:picMkLst>
        </pc:picChg>
        <pc:picChg chg="mod topLvl">
          <ac:chgData name="Stuart Andrews" userId="fe79af9a-8d06-4ba5-854d-245a1649f122" providerId="ADAL" clId="{4430CC72-3EB3-4EE2-B778-F56D9A74E9AA}" dt="2022-08-08T12:55:44.533" v="9307" actId="164"/>
          <ac:picMkLst>
            <pc:docMk/>
            <pc:sldMk cId="3522722734" sldId="513"/>
            <ac:picMk id="125" creationId="{054A6CED-566C-41FA-A707-F92CB1A7DC22}"/>
          </ac:picMkLst>
        </pc:picChg>
        <pc:picChg chg="mod topLvl">
          <ac:chgData name="Stuart Andrews" userId="fe79af9a-8d06-4ba5-854d-245a1649f122" providerId="ADAL" clId="{4430CC72-3EB3-4EE2-B778-F56D9A74E9AA}" dt="2022-08-08T12:55:58.650" v="9311" actId="164"/>
          <ac:picMkLst>
            <pc:docMk/>
            <pc:sldMk cId="3522722734" sldId="513"/>
            <ac:picMk id="133" creationId="{48131762-E9FA-43DA-9845-25DD81E86305}"/>
          </ac:picMkLst>
        </pc:picChg>
        <pc:picChg chg="mod topLvl">
          <ac:chgData name="Stuart Andrews" userId="fe79af9a-8d06-4ba5-854d-245a1649f122" providerId="ADAL" clId="{4430CC72-3EB3-4EE2-B778-F56D9A74E9AA}" dt="2022-08-08T12:55:58.650" v="9311" actId="164"/>
          <ac:picMkLst>
            <pc:docMk/>
            <pc:sldMk cId="3522722734" sldId="513"/>
            <ac:picMk id="137" creationId="{EE2CEE61-7726-47D2-B856-5F818B14BBD6}"/>
          </ac:picMkLst>
        </pc:picChg>
        <pc:picChg chg="mod topLvl">
          <ac:chgData name="Stuart Andrews" userId="fe79af9a-8d06-4ba5-854d-245a1649f122" providerId="ADAL" clId="{4430CC72-3EB3-4EE2-B778-F56D9A74E9AA}" dt="2022-08-08T12:55:51.705" v="9310" actId="164"/>
          <ac:picMkLst>
            <pc:docMk/>
            <pc:sldMk cId="3522722734" sldId="513"/>
            <ac:picMk id="148" creationId="{B3C0BFDD-AC1B-4A82-8226-20ED5E051C3E}"/>
          </ac:picMkLst>
        </pc:picChg>
        <pc:picChg chg="mod topLvl">
          <ac:chgData name="Stuart Andrews" userId="fe79af9a-8d06-4ba5-854d-245a1649f122" providerId="ADAL" clId="{4430CC72-3EB3-4EE2-B778-F56D9A74E9AA}" dt="2022-08-08T12:55:40.719" v="9305" actId="164"/>
          <ac:picMkLst>
            <pc:docMk/>
            <pc:sldMk cId="3522722734" sldId="513"/>
            <ac:picMk id="164" creationId="{CBDAEA1D-862C-4D7A-9E3F-9CC8E81FF050}"/>
          </ac:picMkLst>
        </pc:picChg>
        <pc:cxnChg chg="mod">
          <ac:chgData name="Stuart Andrews" userId="fe79af9a-8d06-4ba5-854d-245a1649f122" providerId="ADAL" clId="{4430CC72-3EB3-4EE2-B778-F56D9A74E9AA}" dt="2022-08-08T12:54:33.797" v="9299" actId="692"/>
          <ac:cxnSpMkLst>
            <pc:docMk/>
            <pc:sldMk cId="3522722734" sldId="513"/>
            <ac:cxnSpMk id="4" creationId="{66FFD2DC-CF11-4E6F-B08D-FA894197BA9C}"/>
          </ac:cxnSpMkLst>
        </pc:cxnChg>
      </pc:sldChg>
      <pc:sldChg chg="addSp delSp modSp mod modClrScheme delAnim modAnim modShow chgLayout">
        <pc:chgData name="Stuart Andrews" userId="fe79af9a-8d06-4ba5-854d-245a1649f122" providerId="ADAL" clId="{4430CC72-3EB3-4EE2-B778-F56D9A74E9AA}" dt="2022-08-05T15:22:57.228" v="7521" actId="207"/>
        <pc:sldMkLst>
          <pc:docMk/>
          <pc:sldMk cId="3955839826" sldId="514"/>
        </pc:sldMkLst>
        <pc:spChg chg="add del mod ord">
          <ac:chgData name="Stuart Andrews" userId="fe79af9a-8d06-4ba5-854d-245a1649f122" providerId="ADAL" clId="{4430CC72-3EB3-4EE2-B778-F56D9A74E9AA}" dt="2022-08-03T15:20:32.633" v="1461" actId="700"/>
          <ac:spMkLst>
            <pc:docMk/>
            <pc:sldMk cId="3955839826" sldId="514"/>
            <ac:spMk id="2" creationId="{29C36C27-FEFC-DF34-1C11-E209AF7CAF5B}"/>
          </ac:spMkLst>
        </pc:spChg>
        <pc:spChg chg="mod">
          <ac:chgData name="Stuart Andrews" userId="fe79af9a-8d06-4ba5-854d-245a1649f122" providerId="ADAL" clId="{4430CC72-3EB3-4EE2-B778-F56D9A74E9AA}" dt="2022-08-05T15:21:50.699" v="7508" actId="207"/>
          <ac:spMkLst>
            <pc:docMk/>
            <pc:sldMk cId="3955839826" sldId="514"/>
            <ac:spMk id="3" creationId="{1D2923F8-55B1-422A-B109-01AB20199269}"/>
          </ac:spMkLst>
        </pc:spChg>
        <pc:spChg chg="mod">
          <ac:chgData name="Stuart Andrews" userId="fe79af9a-8d06-4ba5-854d-245a1649f122" providerId="ADAL" clId="{4430CC72-3EB3-4EE2-B778-F56D9A74E9AA}" dt="2022-08-03T15:24:19.092" v="1533" actId="1076"/>
          <ac:spMkLst>
            <pc:docMk/>
            <pc:sldMk cId="3955839826" sldId="514"/>
            <ac:spMk id="4" creationId="{61FBAA76-7766-4B0D-AB8B-1E959852E111}"/>
          </ac:spMkLst>
        </pc:spChg>
        <pc:spChg chg="add del mod ord">
          <ac:chgData name="Stuart Andrews" userId="fe79af9a-8d06-4ba5-854d-245a1649f122" providerId="ADAL" clId="{4430CC72-3EB3-4EE2-B778-F56D9A74E9AA}" dt="2022-08-03T15:20:35.472" v="1462" actId="478"/>
          <ac:spMkLst>
            <pc:docMk/>
            <pc:sldMk cId="3955839826" sldId="514"/>
            <ac:spMk id="5" creationId="{909F55CF-B05D-81F9-158D-B0B8404B24D6}"/>
          </ac:spMkLst>
        </pc:spChg>
        <pc:spChg chg="del mod">
          <ac:chgData name="Stuart Andrews" userId="fe79af9a-8d06-4ba5-854d-245a1649f122" providerId="ADAL" clId="{4430CC72-3EB3-4EE2-B778-F56D9A74E9AA}" dt="2022-08-03T15:19:48.914" v="1442" actId="478"/>
          <ac:spMkLst>
            <pc:docMk/>
            <pc:sldMk cId="3955839826" sldId="514"/>
            <ac:spMk id="6" creationId="{4AAC998C-7472-4571-A38F-6B2B1BFA7EC4}"/>
          </ac:spMkLst>
        </pc:spChg>
        <pc:spChg chg="mod">
          <ac:chgData name="Stuart Andrews" userId="fe79af9a-8d06-4ba5-854d-245a1649f122" providerId="ADAL" clId="{4430CC72-3EB3-4EE2-B778-F56D9A74E9AA}" dt="2022-08-05T15:22:06.661" v="7512" actId="207"/>
          <ac:spMkLst>
            <pc:docMk/>
            <pc:sldMk cId="3955839826" sldId="514"/>
            <ac:spMk id="9" creationId="{72B9E665-A37E-4BB6-8354-228064071BCA}"/>
          </ac:spMkLst>
        </pc:spChg>
        <pc:spChg chg="mod">
          <ac:chgData name="Stuart Andrews" userId="fe79af9a-8d06-4ba5-854d-245a1649f122" providerId="ADAL" clId="{4430CC72-3EB3-4EE2-B778-F56D9A74E9AA}" dt="2022-08-05T15:22:34.355" v="7515" actId="207"/>
          <ac:spMkLst>
            <pc:docMk/>
            <pc:sldMk cId="3955839826" sldId="514"/>
            <ac:spMk id="10" creationId="{86186F51-9CA7-4163-9888-BE9B858B1061}"/>
          </ac:spMkLst>
        </pc:spChg>
        <pc:spChg chg="mod">
          <ac:chgData name="Stuart Andrews" userId="fe79af9a-8d06-4ba5-854d-245a1649f122" providerId="ADAL" clId="{4430CC72-3EB3-4EE2-B778-F56D9A74E9AA}" dt="2022-08-05T15:22:44.910" v="7518" actId="207"/>
          <ac:spMkLst>
            <pc:docMk/>
            <pc:sldMk cId="3955839826" sldId="514"/>
            <ac:spMk id="11" creationId="{C2A8EAB9-A741-4F3D-B031-901C6A27AA71}"/>
          </ac:spMkLst>
        </pc:spChg>
        <pc:spChg chg="mod">
          <ac:chgData name="Stuart Andrews" userId="fe79af9a-8d06-4ba5-854d-245a1649f122" providerId="ADAL" clId="{4430CC72-3EB3-4EE2-B778-F56D9A74E9AA}" dt="2022-08-05T15:22:57.228" v="7521" actId="207"/>
          <ac:spMkLst>
            <pc:docMk/>
            <pc:sldMk cId="3955839826" sldId="514"/>
            <ac:spMk id="12" creationId="{9B75454E-FD96-4191-8EB2-8254F68AA2D3}"/>
          </ac:spMkLst>
        </pc:spChg>
        <pc:spChg chg="add mod">
          <ac:chgData name="Stuart Andrews" userId="fe79af9a-8d06-4ba5-854d-245a1649f122" providerId="ADAL" clId="{4430CC72-3EB3-4EE2-B778-F56D9A74E9AA}" dt="2022-08-03T15:21:50.884" v="1501" actId="14100"/>
          <ac:spMkLst>
            <pc:docMk/>
            <pc:sldMk cId="3955839826" sldId="514"/>
            <ac:spMk id="13" creationId="{47DBD46B-C18E-A7C0-1573-4143EC1E4BED}"/>
          </ac:spMkLst>
        </pc:spChg>
        <pc:spChg chg="add del mod">
          <ac:chgData name="Stuart Andrews" userId="fe79af9a-8d06-4ba5-854d-245a1649f122" providerId="ADAL" clId="{4430CC72-3EB3-4EE2-B778-F56D9A74E9AA}" dt="2022-08-03T15:46:04.020" v="2030" actId="478"/>
          <ac:spMkLst>
            <pc:docMk/>
            <pc:sldMk cId="3955839826" sldId="514"/>
            <ac:spMk id="14" creationId="{3CC8813B-0BBC-AA13-2A2D-2A2863716F41}"/>
          </ac:spMkLst>
        </pc:spChg>
        <pc:picChg chg="add del mod">
          <ac:chgData name="Stuart Andrews" userId="fe79af9a-8d06-4ba5-854d-245a1649f122" providerId="ADAL" clId="{4430CC72-3EB3-4EE2-B778-F56D9A74E9AA}" dt="2022-08-03T15:21:05.578" v="1465" actId="478"/>
          <ac:picMkLst>
            <pc:docMk/>
            <pc:sldMk cId="3955839826" sldId="514"/>
            <ac:picMk id="1026" creationId="{896A3E6E-6165-837A-43E8-FB73EB0DD3F3}"/>
          </ac:picMkLst>
        </pc:picChg>
      </pc:sldChg>
      <pc:sldChg chg="del">
        <pc:chgData name="Stuart Andrews" userId="fe79af9a-8d06-4ba5-854d-245a1649f122" providerId="ADAL" clId="{4430CC72-3EB3-4EE2-B778-F56D9A74E9AA}" dt="2022-08-03T15:32:57.029" v="1945" actId="2696"/>
        <pc:sldMkLst>
          <pc:docMk/>
          <pc:sldMk cId="3076055662" sldId="515"/>
        </pc:sldMkLst>
      </pc:sldChg>
      <pc:sldChg chg="mod modShow">
        <pc:chgData name="Stuart Andrews" userId="fe79af9a-8d06-4ba5-854d-245a1649f122" providerId="ADAL" clId="{4430CC72-3EB3-4EE2-B778-F56D9A74E9AA}" dt="2022-08-05T12:57:02.886" v="7275" actId="729"/>
        <pc:sldMkLst>
          <pc:docMk/>
          <pc:sldMk cId="3884062097" sldId="516"/>
        </pc:sldMkLst>
      </pc:sldChg>
      <pc:sldChg chg="mod modShow">
        <pc:chgData name="Stuart Andrews" userId="fe79af9a-8d06-4ba5-854d-245a1649f122" providerId="ADAL" clId="{4430CC72-3EB3-4EE2-B778-F56D9A74E9AA}" dt="2022-08-05T12:57:02.886" v="7275" actId="729"/>
        <pc:sldMkLst>
          <pc:docMk/>
          <pc:sldMk cId="4072757683" sldId="517"/>
        </pc:sldMkLst>
      </pc:sldChg>
      <pc:sldChg chg="mod modShow">
        <pc:chgData name="Stuart Andrews" userId="fe79af9a-8d06-4ba5-854d-245a1649f122" providerId="ADAL" clId="{4430CC72-3EB3-4EE2-B778-F56D9A74E9AA}" dt="2022-08-05T13:19:41.283" v="7469" actId="729"/>
        <pc:sldMkLst>
          <pc:docMk/>
          <pc:sldMk cId="2051100517" sldId="518"/>
        </pc:sldMkLst>
      </pc:sldChg>
      <pc:sldChg chg="mod modShow">
        <pc:chgData name="Stuart Andrews" userId="fe79af9a-8d06-4ba5-854d-245a1649f122" providerId="ADAL" clId="{4430CC72-3EB3-4EE2-B778-F56D9A74E9AA}" dt="2022-08-05T11:59:27.503" v="5221" actId="729"/>
        <pc:sldMkLst>
          <pc:docMk/>
          <pc:sldMk cId="2890348482" sldId="519"/>
        </pc:sldMkLst>
      </pc:sldChg>
      <pc:sldChg chg="mod modShow">
        <pc:chgData name="Stuart Andrews" userId="fe79af9a-8d06-4ba5-854d-245a1649f122" providerId="ADAL" clId="{4430CC72-3EB3-4EE2-B778-F56D9A74E9AA}" dt="2022-08-05T12:56:51.537" v="7274" actId="729"/>
        <pc:sldMkLst>
          <pc:docMk/>
          <pc:sldMk cId="2653960099" sldId="520"/>
        </pc:sldMkLst>
      </pc:sldChg>
      <pc:sldChg chg="delSp mod modClrScheme modShow chgLayout">
        <pc:chgData name="Stuart Andrews" userId="fe79af9a-8d06-4ba5-854d-245a1649f122" providerId="ADAL" clId="{4430CC72-3EB3-4EE2-B778-F56D9A74E9AA}" dt="2022-08-05T12:58:01.821" v="7278" actId="729"/>
        <pc:sldMkLst>
          <pc:docMk/>
          <pc:sldMk cId="2332732135" sldId="521"/>
        </pc:sldMkLst>
        <pc:spChg chg="del">
          <ac:chgData name="Stuart Andrews" userId="fe79af9a-8d06-4ba5-854d-245a1649f122" providerId="ADAL" clId="{4430CC72-3EB3-4EE2-B778-F56D9A74E9AA}" dt="2022-08-05T12:57:20.803" v="7277" actId="478"/>
          <ac:spMkLst>
            <pc:docMk/>
            <pc:sldMk cId="2332732135" sldId="521"/>
            <ac:spMk id="8" creationId="{F085850F-FDDC-4143-BC7E-5D76D95433AF}"/>
          </ac:spMkLst>
        </pc:spChg>
        <pc:spChg chg="del">
          <ac:chgData name="Stuart Andrews" userId="fe79af9a-8d06-4ba5-854d-245a1649f122" providerId="ADAL" clId="{4430CC72-3EB3-4EE2-B778-F56D9A74E9AA}" dt="2022-08-05T12:57:20.803" v="7277" actId="478"/>
          <ac:spMkLst>
            <pc:docMk/>
            <pc:sldMk cId="2332732135" sldId="521"/>
            <ac:spMk id="9" creationId="{6C51BC83-9279-4717-8AC9-B8FF21E3A066}"/>
          </ac:spMkLst>
        </pc:spChg>
      </pc:sldChg>
      <pc:sldChg chg="addSp modSp add mod modTransition modClrScheme chgLayout">
        <pc:chgData name="Stuart Andrews" userId="fe79af9a-8d06-4ba5-854d-245a1649f122" providerId="ADAL" clId="{4430CC72-3EB3-4EE2-B778-F56D9A74E9AA}" dt="2022-08-08T09:56:08.865" v="8545"/>
        <pc:sldMkLst>
          <pc:docMk/>
          <pc:sldMk cId="1493415402" sldId="522"/>
        </pc:sldMkLst>
        <pc:spChg chg="add mod">
          <ac:chgData name="Stuart Andrews" userId="fe79af9a-8d06-4ba5-854d-245a1649f122" providerId="ADAL" clId="{4430CC72-3EB3-4EE2-B778-F56D9A74E9AA}" dt="2022-08-05T10:01:57.682" v="3091" actId="20577"/>
          <ac:spMkLst>
            <pc:docMk/>
            <pc:sldMk cId="1493415402" sldId="522"/>
            <ac:spMk id="2" creationId="{9E5D710C-3491-5FC6-5684-06ED6AE21B84}"/>
          </ac:spMkLst>
        </pc:spChg>
        <pc:spChg chg="add mod">
          <ac:chgData name="Stuart Andrews" userId="fe79af9a-8d06-4ba5-854d-245a1649f122" providerId="ADAL" clId="{4430CC72-3EB3-4EE2-B778-F56D9A74E9AA}" dt="2022-08-05T10:02:11.276" v="3121" actId="20577"/>
          <ac:spMkLst>
            <pc:docMk/>
            <pc:sldMk cId="1493415402" sldId="522"/>
            <ac:spMk id="3" creationId="{2BC0FFAD-1375-F6F7-1D4B-48CA0ABC2150}"/>
          </ac:spMkLst>
        </pc:spChg>
        <pc:spChg chg="add mod">
          <ac:chgData name="Stuart Andrews" userId="fe79af9a-8d06-4ba5-854d-245a1649f122" providerId="ADAL" clId="{4430CC72-3EB3-4EE2-B778-F56D9A74E9AA}" dt="2022-08-05T10:02:18.526" v="3122" actId="14100"/>
          <ac:spMkLst>
            <pc:docMk/>
            <pc:sldMk cId="1493415402" sldId="522"/>
            <ac:spMk id="4" creationId="{4F3A8554-17CA-F025-18F6-4691CD69CEA3}"/>
          </ac:spMkLst>
        </pc:spChg>
        <pc:spChg chg="add mod">
          <ac:chgData name="Stuart Andrews" userId="fe79af9a-8d06-4ba5-854d-245a1649f122" providerId="ADAL" clId="{4430CC72-3EB3-4EE2-B778-F56D9A74E9AA}" dt="2022-08-05T10:03:47.319" v="3130" actId="1076"/>
          <ac:spMkLst>
            <pc:docMk/>
            <pc:sldMk cId="1493415402" sldId="522"/>
            <ac:spMk id="5" creationId="{C0B60B24-1BA5-4C62-A677-4626FDD0155D}"/>
          </ac:spMkLst>
        </pc:spChg>
      </pc:sldChg>
      <pc:sldChg chg="addSp modSp new del mod modClrScheme chgLayout">
        <pc:chgData name="Stuart Andrews" userId="fe79af9a-8d06-4ba5-854d-245a1649f122" providerId="ADAL" clId="{4430CC72-3EB3-4EE2-B778-F56D9A74E9AA}" dt="2022-08-03T15:14:45.297" v="1370" actId="47"/>
        <pc:sldMkLst>
          <pc:docMk/>
          <pc:sldMk cId="2065717917" sldId="523"/>
        </pc:sldMkLst>
        <pc:spChg chg="add mod">
          <ac:chgData name="Stuart Andrews" userId="fe79af9a-8d06-4ba5-854d-245a1649f122" providerId="ADAL" clId="{4430CC72-3EB3-4EE2-B778-F56D9A74E9AA}" dt="2022-08-03T07:53:36.926" v="959" actId="20577"/>
          <ac:spMkLst>
            <pc:docMk/>
            <pc:sldMk cId="2065717917" sldId="523"/>
            <ac:spMk id="2" creationId="{EAAE8276-C1DB-18A2-3744-C73CE755BF53}"/>
          </ac:spMkLst>
        </pc:spChg>
      </pc:sldChg>
      <pc:sldChg chg="addSp delSp modSp new del mod modClrScheme delAnim modAnim chgLayout">
        <pc:chgData name="Stuart Andrews" userId="fe79af9a-8d06-4ba5-854d-245a1649f122" providerId="ADAL" clId="{4430CC72-3EB3-4EE2-B778-F56D9A74E9AA}" dt="2022-08-03T08:14:24.091" v="1347" actId="2696"/>
        <pc:sldMkLst>
          <pc:docMk/>
          <pc:sldMk cId="1816411138" sldId="524"/>
        </pc:sldMkLst>
        <pc:spChg chg="add del mod">
          <ac:chgData name="Stuart Andrews" userId="fe79af9a-8d06-4ba5-854d-245a1649f122" providerId="ADAL" clId="{4430CC72-3EB3-4EE2-B778-F56D9A74E9AA}" dt="2022-08-03T08:00:38.810" v="1049"/>
          <ac:spMkLst>
            <pc:docMk/>
            <pc:sldMk cId="1816411138" sldId="524"/>
            <ac:spMk id="2" creationId="{B3BE234D-5AC6-DFEF-614E-6CB29C7EAC3A}"/>
          </ac:spMkLst>
        </pc:spChg>
        <pc:spChg chg="add mod">
          <ac:chgData name="Stuart Andrews" userId="fe79af9a-8d06-4ba5-854d-245a1649f122" providerId="ADAL" clId="{4430CC72-3EB3-4EE2-B778-F56D9A74E9AA}" dt="2022-08-03T08:05:25.842" v="1111" actId="1076"/>
          <ac:spMkLst>
            <pc:docMk/>
            <pc:sldMk cId="1816411138" sldId="524"/>
            <ac:spMk id="3" creationId="{BC51BCBD-83B1-EFAA-C3DF-835EEF881B10}"/>
          </ac:spMkLst>
        </pc:spChg>
        <pc:spChg chg="mod">
          <ac:chgData name="Stuart Andrews" userId="fe79af9a-8d06-4ba5-854d-245a1649f122" providerId="ADAL" clId="{4430CC72-3EB3-4EE2-B778-F56D9A74E9AA}" dt="2022-08-03T08:01:49.824" v="1058"/>
          <ac:spMkLst>
            <pc:docMk/>
            <pc:sldMk cId="1816411138" sldId="524"/>
            <ac:spMk id="5" creationId="{460A5881-AF37-EA4E-C8E4-CC95AB6AA5E0}"/>
          </ac:spMkLst>
        </pc:spChg>
        <pc:spChg chg="mod">
          <ac:chgData name="Stuart Andrews" userId="fe79af9a-8d06-4ba5-854d-245a1649f122" providerId="ADAL" clId="{4430CC72-3EB3-4EE2-B778-F56D9A74E9AA}" dt="2022-08-03T08:01:49.824" v="1058"/>
          <ac:spMkLst>
            <pc:docMk/>
            <pc:sldMk cId="1816411138" sldId="524"/>
            <ac:spMk id="6" creationId="{46FBEFFF-DEC2-4A82-E95F-96CB0A04FE2D}"/>
          </ac:spMkLst>
        </pc:spChg>
        <pc:spChg chg="add mod">
          <ac:chgData name="Stuart Andrews" userId="fe79af9a-8d06-4ba5-854d-245a1649f122" providerId="ADAL" clId="{4430CC72-3EB3-4EE2-B778-F56D9A74E9AA}" dt="2022-08-03T08:05:32.527" v="1112" actId="1076"/>
          <ac:spMkLst>
            <pc:docMk/>
            <pc:sldMk cId="1816411138" sldId="524"/>
            <ac:spMk id="7" creationId="{8D4C4347-6A1D-08AB-0062-40BEF7D78393}"/>
          </ac:spMkLst>
        </pc:spChg>
        <pc:grpChg chg="add del mod">
          <ac:chgData name="Stuart Andrews" userId="fe79af9a-8d06-4ba5-854d-245a1649f122" providerId="ADAL" clId="{4430CC72-3EB3-4EE2-B778-F56D9A74E9AA}" dt="2022-08-03T08:03:27.287" v="1094" actId="478"/>
          <ac:grpSpMkLst>
            <pc:docMk/>
            <pc:sldMk cId="1816411138" sldId="524"/>
            <ac:grpSpMk id="4" creationId="{77952140-102F-8187-4989-9AFBBA178F70}"/>
          </ac:grpSpMkLst>
        </pc:grpChg>
      </pc:sldChg>
      <pc:sldChg chg="addSp delSp modSp add del mod">
        <pc:chgData name="Stuart Andrews" userId="fe79af9a-8d06-4ba5-854d-245a1649f122" providerId="ADAL" clId="{4430CC72-3EB3-4EE2-B778-F56D9A74E9AA}" dt="2022-08-03T11:05:06.656" v="1365" actId="2696"/>
        <pc:sldMkLst>
          <pc:docMk/>
          <pc:sldMk cId="1990078326" sldId="525"/>
        </pc:sldMkLst>
        <pc:spChg chg="mod">
          <ac:chgData name="Stuart Andrews" userId="fe79af9a-8d06-4ba5-854d-245a1649f122" providerId="ADAL" clId="{4430CC72-3EB3-4EE2-B778-F56D9A74E9AA}" dt="2022-08-03T08:16:52.331" v="1348" actId="2711"/>
          <ac:spMkLst>
            <pc:docMk/>
            <pc:sldMk cId="1990078326" sldId="525"/>
            <ac:spMk id="3" creationId="{BC51BCBD-83B1-EFAA-C3DF-835EEF881B10}"/>
          </ac:spMkLst>
        </pc:spChg>
        <pc:spChg chg="add mod">
          <ac:chgData name="Stuart Andrews" userId="fe79af9a-8d06-4ba5-854d-245a1649f122" providerId="ADAL" clId="{4430CC72-3EB3-4EE2-B778-F56D9A74E9AA}" dt="2022-08-03T08:08:41.657" v="1166" actId="1076"/>
          <ac:spMkLst>
            <pc:docMk/>
            <pc:sldMk cId="1990078326" sldId="525"/>
            <ac:spMk id="4" creationId="{FDCAB3D4-3F17-3EA2-2996-C3393F536317}"/>
          </ac:spMkLst>
        </pc:spChg>
        <pc:spChg chg="add mod">
          <ac:chgData name="Stuart Andrews" userId="fe79af9a-8d06-4ba5-854d-245a1649f122" providerId="ADAL" clId="{4430CC72-3EB3-4EE2-B778-F56D9A74E9AA}" dt="2022-08-03T08:08:41.657" v="1166" actId="1076"/>
          <ac:spMkLst>
            <pc:docMk/>
            <pc:sldMk cId="1990078326" sldId="525"/>
            <ac:spMk id="5" creationId="{30D10DC1-9486-ECE6-248D-ECA2B0D4B522}"/>
          </ac:spMkLst>
        </pc:spChg>
        <pc:spChg chg="del">
          <ac:chgData name="Stuart Andrews" userId="fe79af9a-8d06-4ba5-854d-245a1649f122" providerId="ADAL" clId="{4430CC72-3EB3-4EE2-B778-F56D9A74E9AA}" dt="2022-08-03T08:05:59.597" v="1114" actId="478"/>
          <ac:spMkLst>
            <pc:docMk/>
            <pc:sldMk cId="1990078326" sldId="525"/>
            <ac:spMk id="7" creationId="{8D4C4347-6A1D-08AB-0062-40BEF7D78393}"/>
          </ac:spMkLst>
        </pc:spChg>
        <pc:spChg chg="add mod">
          <ac:chgData name="Stuart Andrews" userId="fe79af9a-8d06-4ba5-854d-245a1649f122" providerId="ADAL" clId="{4430CC72-3EB3-4EE2-B778-F56D9A74E9AA}" dt="2022-08-03T08:08:07.253" v="1161"/>
          <ac:spMkLst>
            <pc:docMk/>
            <pc:sldMk cId="1990078326" sldId="525"/>
            <ac:spMk id="8" creationId="{70E32315-3BCA-181C-561F-52144F3D8A41}"/>
          </ac:spMkLst>
        </pc:spChg>
      </pc:sldChg>
      <pc:sldChg chg="addSp delSp modSp new del mod modClrScheme chgLayout">
        <pc:chgData name="Stuart Andrews" userId="fe79af9a-8d06-4ba5-854d-245a1649f122" providerId="ADAL" clId="{4430CC72-3EB3-4EE2-B778-F56D9A74E9AA}" dt="2022-08-05T10:03:54.726" v="3131" actId="2696"/>
        <pc:sldMkLst>
          <pc:docMk/>
          <pc:sldMk cId="764371905" sldId="526"/>
        </pc:sldMkLst>
        <pc:spChg chg="add del mod">
          <ac:chgData name="Stuart Andrews" userId="fe79af9a-8d06-4ba5-854d-245a1649f122" providerId="ADAL" clId="{4430CC72-3EB3-4EE2-B778-F56D9A74E9AA}" dt="2022-08-03T08:09:08.599" v="1169" actId="478"/>
          <ac:spMkLst>
            <pc:docMk/>
            <pc:sldMk cId="764371905" sldId="526"/>
            <ac:spMk id="2" creationId="{C2FF3CEB-E3FA-B4C8-D70C-A507C1A98B0C}"/>
          </ac:spMkLst>
        </pc:spChg>
        <pc:spChg chg="add del mod">
          <ac:chgData name="Stuart Andrews" userId="fe79af9a-8d06-4ba5-854d-245a1649f122" providerId="ADAL" clId="{4430CC72-3EB3-4EE2-B778-F56D9A74E9AA}" dt="2022-08-03T08:09:22.408" v="1171" actId="478"/>
          <ac:spMkLst>
            <pc:docMk/>
            <pc:sldMk cId="764371905" sldId="526"/>
            <ac:spMk id="3" creationId="{20224EB8-7903-49B2-888D-808A5C78CF67}"/>
          </ac:spMkLst>
        </pc:spChg>
        <pc:spChg chg="add mod">
          <ac:chgData name="Stuart Andrews" userId="fe79af9a-8d06-4ba5-854d-245a1649f122" providerId="ADAL" clId="{4430CC72-3EB3-4EE2-B778-F56D9A74E9AA}" dt="2022-08-03T15:14:35.241" v="1368" actId="1076"/>
          <ac:spMkLst>
            <pc:docMk/>
            <pc:sldMk cId="764371905" sldId="526"/>
            <ac:spMk id="8" creationId="{1AB52D83-6231-0D48-AFB8-514A0BB9C009}"/>
          </ac:spMkLst>
        </pc:spChg>
        <pc:spChg chg="add mod">
          <ac:chgData name="Stuart Andrews" userId="fe79af9a-8d06-4ba5-854d-245a1649f122" providerId="ADAL" clId="{4430CC72-3EB3-4EE2-B778-F56D9A74E9AA}" dt="2022-08-03T15:14:35.241" v="1368" actId="1076"/>
          <ac:spMkLst>
            <pc:docMk/>
            <pc:sldMk cId="764371905" sldId="526"/>
            <ac:spMk id="9" creationId="{83CABA18-1B7F-1D26-2747-44CD99D3B304}"/>
          </ac:spMkLst>
        </pc:spChg>
        <pc:spChg chg="add mod">
          <ac:chgData name="Stuart Andrews" userId="fe79af9a-8d06-4ba5-854d-245a1649f122" providerId="ADAL" clId="{4430CC72-3EB3-4EE2-B778-F56D9A74E9AA}" dt="2022-08-03T15:14:35.241" v="1368" actId="1076"/>
          <ac:spMkLst>
            <pc:docMk/>
            <pc:sldMk cId="764371905" sldId="526"/>
            <ac:spMk id="10" creationId="{DA5EB5D8-58A4-6C8F-D5D8-42E0A7CA4078}"/>
          </ac:spMkLst>
        </pc:spChg>
        <pc:picChg chg="add del mod">
          <ac:chgData name="Stuart Andrews" userId="fe79af9a-8d06-4ba5-854d-245a1649f122" providerId="ADAL" clId="{4430CC72-3EB3-4EE2-B778-F56D9A74E9AA}" dt="2022-08-03T08:10:23.882" v="1176"/>
          <ac:picMkLst>
            <pc:docMk/>
            <pc:sldMk cId="764371905" sldId="526"/>
            <ac:picMk id="5" creationId="{E2DAE95A-989F-2447-C528-42C38E7F38E6}"/>
          </ac:picMkLst>
        </pc:picChg>
        <pc:picChg chg="add mod">
          <ac:chgData name="Stuart Andrews" userId="fe79af9a-8d06-4ba5-854d-245a1649f122" providerId="ADAL" clId="{4430CC72-3EB3-4EE2-B778-F56D9A74E9AA}" dt="2022-08-03T15:14:18.145" v="1367" actId="14100"/>
          <ac:picMkLst>
            <pc:docMk/>
            <pc:sldMk cId="764371905" sldId="526"/>
            <ac:picMk id="7" creationId="{E7BDA211-A184-2C0C-9D3C-156E1E9AB1F6}"/>
          </ac:picMkLst>
        </pc:picChg>
      </pc:sldChg>
      <pc:sldChg chg="addSp delSp modSp add mod ord delAnim modAnim modShow">
        <pc:chgData name="Stuart Andrews" userId="fe79af9a-8d06-4ba5-854d-245a1649f122" providerId="ADAL" clId="{4430CC72-3EB3-4EE2-B778-F56D9A74E9AA}" dt="2022-08-05T10:51:20.558" v="3134" actId="729"/>
        <pc:sldMkLst>
          <pc:docMk/>
          <pc:sldMk cId="3045568609" sldId="527"/>
        </pc:sldMkLst>
        <pc:spChg chg="del">
          <ac:chgData name="Stuart Andrews" userId="fe79af9a-8d06-4ba5-854d-245a1649f122" providerId="ADAL" clId="{4430CC72-3EB3-4EE2-B778-F56D9A74E9AA}" dt="2022-08-03T15:28:20.285" v="1637" actId="478"/>
          <ac:spMkLst>
            <pc:docMk/>
            <pc:sldMk cId="3045568609" sldId="527"/>
            <ac:spMk id="3" creationId="{1D2923F8-55B1-422A-B109-01AB20199269}"/>
          </ac:spMkLst>
        </pc:spChg>
        <pc:spChg chg="del">
          <ac:chgData name="Stuart Andrews" userId="fe79af9a-8d06-4ba5-854d-245a1649f122" providerId="ADAL" clId="{4430CC72-3EB3-4EE2-B778-F56D9A74E9AA}" dt="2022-08-03T15:28:20.285" v="1637" actId="478"/>
          <ac:spMkLst>
            <pc:docMk/>
            <pc:sldMk cId="3045568609" sldId="527"/>
            <ac:spMk id="4" creationId="{61FBAA76-7766-4B0D-AB8B-1E959852E111}"/>
          </ac:spMkLst>
        </pc:spChg>
        <pc:spChg chg="del">
          <ac:chgData name="Stuart Andrews" userId="fe79af9a-8d06-4ba5-854d-245a1649f122" providerId="ADAL" clId="{4430CC72-3EB3-4EE2-B778-F56D9A74E9AA}" dt="2022-08-03T15:28:20.285" v="1637" actId="478"/>
          <ac:spMkLst>
            <pc:docMk/>
            <pc:sldMk cId="3045568609" sldId="527"/>
            <ac:spMk id="9" creationId="{72B9E665-A37E-4BB6-8354-228064071BCA}"/>
          </ac:spMkLst>
        </pc:spChg>
        <pc:spChg chg="del">
          <ac:chgData name="Stuart Andrews" userId="fe79af9a-8d06-4ba5-854d-245a1649f122" providerId="ADAL" clId="{4430CC72-3EB3-4EE2-B778-F56D9A74E9AA}" dt="2022-08-03T15:28:20.285" v="1637" actId="478"/>
          <ac:spMkLst>
            <pc:docMk/>
            <pc:sldMk cId="3045568609" sldId="527"/>
            <ac:spMk id="10" creationId="{86186F51-9CA7-4163-9888-BE9B858B1061}"/>
          </ac:spMkLst>
        </pc:spChg>
        <pc:spChg chg="del">
          <ac:chgData name="Stuart Andrews" userId="fe79af9a-8d06-4ba5-854d-245a1649f122" providerId="ADAL" clId="{4430CC72-3EB3-4EE2-B778-F56D9A74E9AA}" dt="2022-08-03T15:28:20.285" v="1637" actId="478"/>
          <ac:spMkLst>
            <pc:docMk/>
            <pc:sldMk cId="3045568609" sldId="527"/>
            <ac:spMk id="11" creationId="{C2A8EAB9-A741-4F3D-B031-901C6A27AA71}"/>
          </ac:spMkLst>
        </pc:spChg>
        <pc:spChg chg="del">
          <ac:chgData name="Stuart Andrews" userId="fe79af9a-8d06-4ba5-854d-245a1649f122" providerId="ADAL" clId="{4430CC72-3EB3-4EE2-B778-F56D9A74E9AA}" dt="2022-08-03T15:28:20.285" v="1637" actId="478"/>
          <ac:spMkLst>
            <pc:docMk/>
            <pc:sldMk cId="3045568609" sldId="527"/>
            <ac:spMk id="12" creationId="{9B75454E-FD96-4191-8EB2-8254F68AA2D3}"/>
          </ac:spMkLst>
        </pc:spChg>
        <pc:spChg chg="add mod">
          <ac:chgData name="Stuart Andrews" userId="fe79af9a-8d06-4ba5-854d-245a1649f122" providerId="ADAL" clId="{4430CC72-3EB3-4EE2-B778-F56D9A74E9AA}" dt="2022-08-03T22:37:57.570" v="2697" actId="1076"/>
          <ac:spMkLst>
            <pc:docMk/>
            <pc:sldMk cId="3045568609" sldId="527"/>
            <ac:spMk id="13" creationId="{0700D602-73AF-EBC3-B294-67B23C799B16}"/>
          </ac:spMkLst>
        </pc:spChg>
        <pc:spChg chg="add mod">
          <ac:chgData name="Stuart Andrews" userId="fe79af9a-8d06-4ba5-854d-245a1649f122" providerId="ADAL" clId="{4430CC72-3EB3-4EE2-B778-F56D9A74E9AA}" dt="2022-08-03T22:37:57.570" v="2697" actId="1076"/>
          <ac:spMkLst>
            <pc:docMk/>
            <pc:sldMk cId="3045568609" sldId="527"/>
            <ac:spMk id="14" creationId="{827A360B-F9F7-548F-CE58-75B7313285C9}"/>
          </ac:spMkLst>
        </pc:spChg>
        <pc:spChg chg="add mod">
          <ac:chgData name="Stuart Andrews" userId="fe79af9a-8d06-4ba5-854d-245a1649f122" providerId="ADAL" clId="{4430CC72-3EB3-4EE2-B778-F56D9A74E9AA}" dt="2022-08-03T22:37:57.570" v="2697" actId="1076"/>
          <ac:spMkLst>
            <pc:docMk/>
            <pc:sldMk cId="3045568609" sldId="527"/>
            <ac:spMk id="15" creationId="{E8D86CE0-2A60-5151-2E9B-01F90123E8FC}"/>
          </ac:spMkLst>
        </pc:spChg>
        <pc:picChg chg="mod">
          <ac:chgData name="Stuart Andrews" userId="fe79af9a-8d06-4ba5-854d-245a1649f122" providerId="ADAL" clId="{4430CC72-3EB3-4EE2-B778-F56D9A74E9AA}" dt="2022-08-03T15:32:27.670" v="1944"/>
          <ac:picMkLst>
            <pc:docMk/>
            <pc:sldMk cId="3045568609" sldId="527"/>
            <ac:picMk id="1026" creationId="{896A3E6E-6165-837A-43E8-FB73EB0DD3F3}"/>
          </ac:picMkLst>
        </pc:picChg>
      </pc:sldChg>
      <pc:sldChg chg="addSp modSp add mod ord modTransition modClrScheme modShow chgLayout">
        <pc:chgData name="Stuart Andrews" userId="fe79af9a-8d06-4ba5-854d-245a1649f122" providerId="ADAL" clId="{4430CC72-3EB3-4EE2-B778-F56D9A74E9AA}" dt="2022-08-08T10:01:54.045" v="8556" actId="729"/>
        <pc:sldMkLst>
          <pc:docMk/>
          <pc:sldMk cId="508009671" sldId="528"/>
        </pc:sldMkLst>
        <pc:spChg chg="add mod">
          <ac:chgData name="Stuart Andrews" userId="fe79af9a-8d06-4ba5-854d-245a1649f122" providerId="ADAL" clId="{4430CC72-3EB3-4EE2-B778-F56D9A74E9AA}" dt="2022-08-03T15:26:29.795" v="1584" actId="1037"/>
          <ac:spMkLst>
            <pc:docMk/>
            <pc:sldMk cId="508009671" sldId="528"/>
            <ac:spMk id="2" creationId="{70CA8A94-8D62-8749-A54A-8E680DA9D81B}"/>
          </ac:spMkLst>
        </pc:spChg>
        <pc:spChg chg="add mod">
          <ac:chgData name="Stuart Andrews" userId="fe79af9a-8d06-4ba5-854d-245a1649f122" providerId="ADAL" clId="{4430CC72-3EB3-4EE2-B778-F56D9A74E9AA}" dt="2022-08-03T15:27:16.279" v="1626" actId="6549"/>
          <ac:spMkLst>
            <pc:docMk/>
            <pc:sldMk cId="508009671" sldId="528"/>
            <ac:spMk id="3" creationId="{578C6181-EA5A-2376-7407-075CBA41F080}"/>
          </ac:spMkLst>
        </pc:spChg>
        <pc:spChg chg="add mod">
          <ac:chgData name="Stuart Andrews" userId="fe79af9a-8d06-4ba5-854d-245a1649f122" providerId="ADAL" clId="{4430CC72-3EB3-4EE2-B778-F56D9A74E9AA}" dt="2022-08-03T15:27:48.696" v="1636" actId="14100"/>
          <ac:spMkLst>
            <pc:docMk/>
            <pc:sldMk cId="508009671" sldId="528"/>
            <ac:spMk id="4" creationId="{199AE567-35FF-33A1-88D2-FE49CF2F6605}"/>
          </ac:spMkLst>
        </pc:spChg>
      </pc:sldChg>
      <pc:sldChg chg="addSp delSp modSp add mod ord delAnim modAnim modShow">
        <pc:chgData name="Stuart Andrews" userId="fe79af9a-8d06-4ba5-854d-245a1649f122" providerId="ADAL" clId="{4430CC72-3EB3-4EE2-B778-F56D9A74E9AA}" dt="2022-08-05T10:51:20.558" v="3134" actId="729"/>
        <pc:sldMkLst>
          <pc:docMk/>
          <pc:sldMk cId="3465563993" sldId="529"/>
        </pc:sldMkLst>
        <pc:spChg chg="del">
          <ac:chgData name="Stuart Andrews" userId="fe79af9a-8d06-4ba5-854d-245a1649f122" providerId="ADAL" clId="{4430CC72-3EB3-4EE2-B778-F56D9A74E9AA}" dt="2022-08-03T15:38:31.422" v="1968" actId="478"/>
          <ac:spMkLst>
            <pc:docMk/>
            <pc:sldMk cId="3465563993" sldId="529"/>
            <ac:spMk id="3" creationId="{1D2923F8-55B1-422A-B109-01AB20199269}"/>
          </ac:spMkLst>
        </pc:spChg>
        <pc:spChg chg="del">
          <ac:chgData name="Stuart Andrews" userId="fe79af9a-8d06-4ba5-854d-245a1649f122" providerId="ADAL" clId="{4430CC72-3EB3-4EE2-B778-F56D9A74E9AA}" dt="2022-08-03T15:38:27.486" v="1967" actId="478"/>
          <ac:spMkLst>
            <pc:docMk/>
            <pc:sldMk cId="3465563993" sldId="529"/>
            <ac:spMk id="4" creationId="{61FBAA76-7766-4B0D-AB8B-1E959852E111}"/>
          </ac:spMkLst>
        </pc:spChg>
        <pc:spChg chg="del">
          <ac:chgData name="Stuart Andrews" userId="fe79af9a-8d06-4ba5-854d-245a1649f122" providerId="ADAL" clId="{4430CC72-3EB3-4EE2-B778-F56D9A74E9AA}" dt="2022-08-03T15:38:31.422" v="1968" actId="478"/>
          <ac:spMkLst>
            <pc:docMk/>
            <pc:sldMk cId="3465563993" sldId="529"/>
            <ac:spMk id="9" creationId="{72B9E665-A37E-4BB6-8354-228064071BCA}"/>
          </ac:spMkLst>
        </pc:spChg>
        <pc:spChg chg="del">
          <ac:chgData name="Stuart Andrews" userId="fe79af9a-8d06-4ba5-854d-245a1649f122" providerId="ADAL" clId="{4430CC72-3EB3-4EE2-B778-F56D9A74E9AA}" dt="2022-08-03T15:38:31.422" v="1968" actId="478"/>
          <ac:spMkLst>
            <pc:docMk/>
            <pc:sldMk cId="3465563993" sldId="529"/>
            <ac:spMk id="10" creationId="{86186F51-9CA7-4163-9888-BE9B858B1061}"/>
          </ac:spMkLst>
        </pc:spChg>
        <pc:spChg chg="del">
          <ac:chgData name="Stuart Andrews" userId="fe79af9a-8d06-4ba5-854d-245a1649f122" providerId="ADAL" clId="{4430CC72-3EB3-4EE2-B778-F56D9A74E9AA}" dt="2022-08-03T15:38:31.422" v="1968" actId="478"/>
          <ac:spMkLst>
            <pc:docMk/>
            <pc:sldMk cId="3465563993" sldId="529"/>
            <ac:spMk id="11" creationId="{C2A8EAB9-A741-4F3D-B031-901C6A27AA71}"/>
          </ac:spMkLst>
        </pc:spChg>
        <pc:spChg chg="del">
          <ac:chgData name="Stuart Andrews" userId="fe79af9a-8d06-4ba5-854d-245a1649f122" providerId="ADAL" clId="{4430CC72-3EB3-4EE2-B778-F56D9A74E9AA}" dt="2022-08-03T15:38:31.422" v="1968" actId="478"/>
          <ac:spMkLst>
            <pc:docMk/>
            <pc:sldMk cId="3465563993" sldId="529"/>
            <ac:spMk id="12" creationId="{9B75454E-FD96-4191-8EB2-8254F68AA2D3}"/>
          </ac:spMkLst>
        </pc:spChg>
        <pc:spChg chg="mod">
          <ac:chgData name="Stuart Andrews" userId="fe79af9a-8d06-4ba5-854d-245a1649f122" providerId="ADAL" clId="{4430CC72-3EB3-4EE2-B778-F56D9A74E9AA}" dt="2022-08-03T15:39:10.488" v="1997" actId="404"/>
          <ac:spMkLst>
            <pc:docMk/>
            <pc:sldMk cId="3465563993" sldId="529"/>
            <ac:spMk id="13" creationId="{47DBD46B-C18E-A7C0-1573-4143EC1E4BED}"/>
          </ac:spMkLst>
        </pc:spChg>
        <pc:spChg chg="add mod">
          <ac:chgData name="Stuart Andrews" userId="fe79af9a-8d06-4ba5-854d-245a1649f122" providerId="ADAL" clId="{4430CC72-3EB3-4EE2-B778-F56D9A74E9AA}" dt="2022-08-03T15:49:35.597" v="2074" actId="207"/>
          <ac:spMkLst>
            <pc:docMk/>
            <pc:sldMk cId="3465563993" sldId="529"/>
            <ac:spMk id="14" creationId="{2351D706-7D5E-37D9-C8FF-C5D981A41104}"/>
          </ac:spMkLst>
        </pc:spChg>
        <pc:spChg chg="add mod">
          <ac:chgData name="Stuart Andrews" userId="fe79af9a-8d06-4ba5-854d-245a1649f122" providerId="ADAL" clId="{4430CC72-3EB3-4EE2-B778-F56D9A74E9AA}" dt="2022-08-03T15:43:40.312" v="2007" actId="108"/>
          <ac:spMkLst>
            <pc:docMk/>
            <pc:sldMk cId="3465563993" sldId="529"/>
            <ac:spMk id="15" creationId="{78E3B37F-0BA0-1183-068B-DDD868141FE6}"/>
          </ac:spMkLst>
        </pc:spChg>
        <pc:spChg chg="add mod">
          <ac:chgData name="Stuart Andrews" userId="fe79af9a-8d06-4ba5-854d-245a1649f122" providerId="ADAL" clId="{4430CC72-3EB3-4EE2-B778-F56D9A74E9AA}" dt="2022-08-03T15:49:35.597" v="2074" actId="207"/>
          <ac:spMkLst>
            <pc:docMk/>
            <pc:sldMk cId="3465563993" sldId="529"/>
            <ac:spMk id="16" creationId="{223486CB-569E-A334-704B-2879F2D826F1}"/>
          </ac:spMkLst>
        </pc:spChg>
        <pc:spChg chg="add mod">
          <ac:chgData name="Stuart Andrews" userId="fe79af9a-8d06-4ba5-854d-245a1649f122" providerId="ADAL" clId="{4430CC72-3EB3-4EE2-B778-F56D9A74E9AA}" dt="2022-08-03T15:49:35.597" v="2074" actId="207"/>
          <ac:spMkLst>
            <pc:docMk/>
            <pc:sldMk cId="3465563993" sldId="529"/>
            <ac:spMk id="17" creationId="{D5F0742B-67DA-3932-9C25-430F2F34A37B}"/>
          </ac:spMkLst>
        </pc:spChg>
        <pc:spChg chg="add mod">
          <ac:chgData name="Stuart Andrews" userId="fe79af9a-8d06-4ba5-854d-245a1649f122" providerId="ADAL" clId="{4430CC72-3EB3-4EE2-B778-F56D9A74E9AA}" dt="2022-08-03T15:49:35.597" v="2074" actId="207"/>
          <ac:spMkLst>
            <pc:docMk/>
            <pc:sldMk cId="3465563993" sldId="529"/>
            <ac:spMk id="18" creationId="{DB456294-3D01-3CCF-2CD0-CBB1D487FFD8}"/>
          </ac:spMkLst>
        </pc:spChg>
        <pc:spChg chg="add mod">
          <ac:chgData name="Stuart Andrews" userId="fe79af9a-8d06-4ba5-854d-245a1649f122" providerId="ADAL" clId="{4430CC72-3EB3-4EE2-B778-F56D9A74E9AA}" dt="2022-08-03T15:49:35.597" v="2074" actId="207"/>
          <ac:spMkLst>
            <pc:docMk/>
            <pc:sldMk cId="3465563993" sldId="529"/>
            <ac:spMk id="19" creationId="{1428D11F-9183-7D33-8B99-04F1D0B8B31D}"/>
          </ac:spMkLst>
        </pc:spChg>
        <pc:spChg chg="add mod">
          <ac:chgData name="Stuart Andrews" userId="fe79af9a-8d06-4ba5-854d-245a1649f122" providerId="ADAL" clId="{4430CC72-3EB3-4EE2-B778-F56D9A74E9AA}" dt="2022-08-03T15:49:46.740" v="2075" actId="1076"/>
          <ac:spMkLst>
            <pc:docMk/>
            <pc:sldMk cId="3465563993" sldId="529"/>
            <ac:spMk id="20" creationId="{ACCF3243-C108-106E-8F9D-1CB02A42C367}"/>
          </ac:spMkLst>
        </pc:spChg>
        <pc:spChg chg="add mod">
          <ac:chgData name="Stuart Andrews" userId="fe79af9a-8d06-4ba5-854d-245a1649f122" providerId="ADAL" clId="{4430CC72-3EB3-4EE2-B778-F56D9A74E9AA}" dt="2022-08-03T15:49:46.740" v="2075" actId="1076"/>
          <ac:spMkLst>
            <pc:docMk/>
            <pc:sldMk cId="3465563993" sldId="529"/>
            <ac:spMk id="21" creationId="{1F3ADB62-70E5-DE07-99C3-E35A6E0EA9D4}"/>
          </ac:spMkLst>
        </pc:spChg>
      </pc:sldChg>
      <pc:sldChg chg="addSp delSp modSp add mod modAnim modShow">
        <pc:chgData name="Stuart Andrews" userId="fe79af9a-8d06-4ba5-854d-245a1649f122" providerId="ADAL" clId="{4430CC72-3EB3-4EE2-B778-F56D9A74E9AA}" dt="2022-08-05T10:51:20.558" v="3134" actId="729"/>
        <pc:sldMkLst>
          <pc:docMk/>
          <pc:sldMk cId="244544984" sldId="530"/>
        </pc:sldMkLst>
        <pc:spChg chg="mod">
          <ac:chgData name="Stuart Andrews" userId="fe79af9a-8d06-4ba5-854d-245a1649f122" providerId="ADAL" clId="{4430CC72-3EB3-4EE2-B778-F56D9A74E9AA}" dt="2022-08-03T16:00:57.003" v="2283" actId="20577"/>
          <ac:spMkLst>
            <pc:docMk/>
            <pc:sldMk cId="244544984" sldId="530"/>
            <ac:spMk id="12" creationId="{8A942E2D-C575-E5AC-BDE5-8AAEB975645F}"/>
          </ac:spMkLst>
        </pc:spChg>
        <pc:spChg chg="mod">
          <ac:chgData name="Stuart Andrews" userId="fe79af9a-8d06-4ba5-854d-245a1649f122" providerId="ADAL" clId="{4430CC72-3EB3-4EE2-B778-F56D9A74E9AA}" dt="2022-08-03T16:01:06.202" v="2286"/>
          <ac:spMkLst>
            <pc:docMk/>
            <pc:sldMk cId="244544984" sldId="530"/>
            <ac:spMk id="13" creationId="{FC56E1D3-1A7F-0179-246B-E3A52734CA78}"/>
          </ac:spMkLst>
        </pc:spChg>
        <pc:grpChg chg="add mod">
          <ac:chgData name="Stuart Andrews" userId="fe79af9a-8d06-4ba5-854d-245a1649f122" providerId="ADAL" clId="{4430CC72-3EB3-4EE2-B778-F56D9A74E9AA}" dt="2022-08-03T16:01:20.521" v="2288" actId="1076"/>
          <ac:grpSpMkLst>
            <pc:docMk/>
            <pc:sldMk cId="244544984" sldId="530"/>
            <ac:grpSpMk id="11" creationId="{F6CE0670-4739-7CCB-2156-6F9693AC66C5}"/>
          </ac:grpSpMkLst>
        </pc:grpChg>
        <pc:graphicFrameChg chg="del">
          <ac:chgData name="Stuart Andrews" userId="fe79af9a-8d06-4ba5-854d-245a1649f122" providerId="ADAL" clId="{4430CC72-3EB3-4EE2-B778-F56D9A74E9AA}" dt="2022-08-03T16:00:44.108" v="2230" actId="478"/>
          <ac:graphicFrameMkLst>
            <pc:docMk/>
            <pc:sldMk cId="244544984" sldId="530"/>
            <ac:graphicFrameMk id="26" creationId="{EBC942A6-C3BD-487D-83CC-B4E514E6EBBB}"/>
          </ac:graphicFrameMkLst>
        </pc:graphicFrameChg>
        <pc:picChg chg="add mod">
          <ac:chgData name="Stuart Andrews" userId="fe79af9a-8d06-4ba5-854d-245a1649f122" providerId="ADAL" clId="{4430CC72-3EB3-4EE2-B778-F56D9A74E9AA}" dt="2022-08-03T16:01:25.202" v="2289" actId="1076"/>
          <ac:picMkLst>
            <pc:docMk/>
            <pc:sldMk cId="244544984" sldId="530"/>
            <ac:picMk id="10" creationId="{E1D43A3D-9C56-F90B-F748-4822E5C46BD0}"/>
          </ac:picMkLst>
        </pc:picChg>
        <pc:picChg chg="mod">
          <ac:chgData name="Stuart Andrews" userId="fe79af9a-8d06-4ba5-854d-245a1649f122" providerId="ADAL" clId="{4430CC72-3EB3-4EE2-B778-F56D9A74E9AA}" dt="2022-08-03T16:01:06.202" v="2286"/>
          <ac:picMkLst>
            <pc:docMk/>
            <pc:sldMk cId="244544984" sldId="530"/>
            <ac:picMk id="14" creationId="{24B54709-5920-7C97-4223-ED8B41905D48}"/>
          </ac:picMkLst>
        </pc:picChg>
        <pc:picChg chg="del">
          <ac:chgData name="Stuart Andrews" userId="fe79af9a-8d06-4ba5-854d-245a1649f122" providerId="ADAL" clId="{4430CC72-3EB3-4EE2-B778-F56D9A74E9AA}" dt="2022-08-03T16:00:44.108" v="2230" actId="478"/>
          <ac:picMkLst>
            <pc:docMk/>
            <pc:sldMk cId="244544984" sldId="530"/>
            <ac:picMk id="1026" creationId="{4604AE66-E40E-484E-B3B7-9A52B2678160}"/>
          </ac:picMkLst>
        </pc:picChg>
        <pc:picChg chg="del">
          <ac:chgData name="Stuart Andrews" userId="fe79af9a-8d06-4ba5-854d-245a1649f122" providerId="ADAL" clId="{4430CC72-3EB3-4EE2-B778-F56D9A74E9AA}" dt="2022-08-03T16:00:44.108" v="2230" actId="478"/>
          <ac:picMkLst>
            <pc:docMk/>
            <pc:sldMk cId="244544984" sldId="530"/>
            <ac:picMk id="2052" creationId="{94FCA3BC-1033-4E23-A650-0B3AEDDC0EA3}"/>
          </ac:picMkLst>
        </pc:picChg>
        <pc:picChg chg="del">
          <ac:chgData name="Stuart Andrews" userId="fe79af9a-8d06-4ba5-854d-245a1649f122" providerId="ADAL" clId="{4430CC72-3EB3-4EE2-B778-F56D9A74E9AA}" dt="2022-08-03T16:00:44.108" v="2230" actId="478"/>
          <ac:picMkLst>
            <pc:docMk/>
            <pc:sldMk cId="244544984" sldId="530"/>
            <ac:picMk id="3074" creationId="{F5DDCB6A-E342-4433-B608-875A6D357C53}"/>
          </ac:picMkLst>
        </pc:picChg>
        <pc:picChg chg="del">
          <ac:chgData name="Stuart Andrews" userId="fe79af9a-8d06-4ba5-854d-245a1649f122" providerId="ADAL" clId="{4430CC72-3EB3-4EE2-B778-F56D9A74E9AA}" dt="2022-08-03T16:00:44.108" v="2230" actId="478"/>
          <ac:picMkLst>
            <pc:docMk/>
            <pc:sldMk cId="244544984" sldId="530"/>
            <ac:picMk id="3076" creationId="{63EDBA86-D80D-4EFB-AB91-DD574DF20AC0}"/>
          </ac:picMkLst>
        </pc:picChg>
        <pc:picChg chg="del">
          <ac:chgData name="Stuart Andrews" userId="fe79af9a-8d06-4ba5-854d-245a1649f122" providerId="ADAL" clId="{4430CC72-3EB3-4EE2-B778-F56D9A74E9AA}" dt="2022-08-03T16:00:44.108" v="2230" actId="478"/>
          <ac:picMkLst>
            <pc:docMk/>
            <pc:sldMk cId="244544984" sldId="530"/>
            <ac:picMk id="3078" creationId="{94FBE2B1-3A86-4F88-8906-8C722EC513CB}"/>
          </ac:picMkLst>
        </pc:picChg>
        <pc:picChg chg="del">
          <ac:chgData name="Stuart Andrews" userId="fe79af9a-8d06-4ba5-854d-245a1649f122" providerId="ADAL" clId="{4430CC72-3EB3-4EE2-B778-F56D9A74E9AA}" dt="2022-08-03T16:00:44.108" v="2230" actId="478"/>
          <ac:picMkLst>
            <pc:docMk/>
            <pc:sldMk cId="244544984" sldId="530"/>
            <ac:picMk id="3080" creationId="{0AE1A21F-B787-4518-92C7-8C885585FF23}"/>
          </ac:picMkLst>
        </pc:picChg>
      </pc:sldChg>
      <pc:sldChg chg="add del">
        <pc:chgData name="Stuart Andrews" userId="fe79af9a-8d06-4ba5-854d-245a1649f122" providerId="ADAL" clId="{4430CC72-3EB3-4EE2-B778-F56D9A74E9AA}" dt="2022-08-03T22:53:05.886" v="2916" actId="2696"/>
        <pc:sldMkLst>
          <pc:docMk/>
          <pc:sldMk cId="588849245" sldId="531"/>
        </pc:sldMkLst>
      </pc:sldChg>
      <pc:sldChg chg="add del">
        <pc:chgData name="Stuart Andrews" userId="fe79af9a-8d06-4ba5-854d-245a1649f122" providerId="ADAL" clId="{4430CC72-3EB3-4EE2-B778-F56D9A74E9AA}" dt="2022-08-03T22:46:57.113" v="2854" actId="47"/>
        <pc:sldMkLst>
          <pc:docMk/>
          <pc:sldMk cId="783378247" sldId="531"/>
        </pc:sldMkLst>
      </pc:sldChg>
      <pc:sldChg chg="add del">
        <pc:chgData name="Stuart Andrews" userId="fe79af9a-8d06-4ba5-854d-245a1649f122" providerId="ADAL" clId="{4430CC72-3EB3-4EE2-B778-F56D9A74E9AA}" dt="2022-08-03T23:13:08.318" v="3061" actId="47"/>
        <pc:sldMkLst>
          <pc:docMk/>
          <pc:sldMk cId="1057989243" sldId="531"/>
        </pc:sldMkLst>
      </pc:sldChg>
      <pc:sldChg chg="add del">
        <pc:chgData name="Stuart Andrews" userId="fe79af9a-8d06-4ba5-854d-245a1649f122" providerId="ADAL" clId="{4430CC72-3EB3-4EE2-B778-F56D9A74E9AA}" dt="2022-08-03T22:50:18.815" v="2890" actId="47"/>
        <pc:sldMkLst>
          <pc:docMk/>
          <pc:sldMk cId="1421047745" sldId="531"/>
        </pc:sldMkLst>
      </pc:sldChg>
      <pc:sldChg chg="add del">
        <pc:chgData name="Stuart Andrews" userId="fe79af9a-8d06-4ba5-854d-245a1649f122" providerId="ADAL" clId="{4430CC72-3EB3-4EE2-B778-F56D9A74E9AA}" dt="2022-08-03T22:38:36.793" v="2701" actId="2696"/>
        <pc:sldMkLst>
          <pc:docMk/>
          <pc:sldMk cId="2298785254" sldId="531"/>
        </pc:sldMkLst>
      </pc:sldChg>
      <pc:sldChg chg="delSp modSp add mod modTransition">
        <pc:chgData name="Stuart Andrews" userId="fe79af9a-8d06-4ba5-854d-245a1649f122" providerId="ADAL" clId="{4430CC72-3EB3-4EE2-B778-F56D9A74E9AA}" dt="2022-08-08T10:00:18.963" v="8555"/>
        <pc:sldMkLst>
          <pc:docMk/>
          <pc:sldMk cId="2826442932" sldId="531"/>
        </pc:sldMkLst>
        <pc:spChg chg="mod">
          <ac:chgData name="Stuart Andrews" userId="fe79af9a-8d06-4ba5-854d-245a1649f122" providerId="ADAL" clId="{4430CC72-3EB3-4EE2-B778-F56D9A74E9AA}" dt="2022-08-05T10:51:42.398" v="3150" actId="20577"/>
          <ac:spMkLst>
            <pc:docMk/>
            <pc:sldMk cId="2826442932" sldId="531"/>
            <ac:spMk id="2" creationId="{70CA8A94-8D62-8749-A54A-8E680DA9D81B}"/>
          </ac:spMkLst>
        </pc:spChg>
        <pc:spChg chg="del">
          <ac:chgData name="Stuart Andrews" userId="fe79af9a-8d06-4ba5-854d-245a1649f122" providerId="ADAL" clId="{4430CC72-3EB3-4EE2-B778-F56D9A74E9AA}" dt="2022-08-05T10:51:52.603" v="3151" actId="478"/>
          <ac:spMkLst>
            <pc:docMk/>
            <pc:sldMk cId="2826442932" sldId="531"/>
            <ac:spMk id="3" creationId="{578C6181-EA5A-2376-7407-075CBA41F080}"/>
          </ac:spMkLst>
        </pc:spChg>
        <pc:spChg chg="del">
          <ac:chgData name="Stuart Andrews" userId="fe79af9a-8d06-4ba5-854d-245a1649f122" providerId="ADAL" clId="{4430CC72-3EB3-4EE2-B778-F56D9A74E9AA}" dt="2022-08-05T10:51:54.046" v="3152" actId="478"/>
          <ac:spMkLst>
            <pc:docMk/>
            <pc:sldMk cId="2826442932" sldId="531"/>
            <ac:spMk id="4" creationId="{199AE567-35FF-33A1-88D2-FE49CF2F6605}"/>
          </ac:spMkLst>
        </pc:spChg>
      </pc:sldChg>
      <pc:sldChg chg="addSp delSp modSp add mod ord delAnim modAnim">
        <pc:chgData name="Stuart Andrews" userId="fe79af9a-8d06-4ba5-854d-245a1649f122" providerId="ADAL" clId="{4430CC72-3EB3-4EE2-B778-F56D9A74E9AA}" dt="2022-08-08T13:23:24.317" v="10029" actId="1036"/>
        <pc:sldMkLst>
          <pc:docMk/>
          <pc:sldMk cId="2867222210" sldId="532"/>
        </pc:sldMkLst>
        <pc:spChg chg="add mod ord">
          <ac:chgData name="Stuart Andrews" userId="fe79af9a-8d06-4ba5-854d-245a1649f122" providerId="ADAL" clId="{4430CC72-3EB3-4EE2-B778-F56D9A74E9AA}" dt="2022-08-08T13:23:24.317" v="10029" actId="1036"/>
          <ac:spMkLst>
            <pc:docMk/>
            <pc:sldMk cId="2867222210" sldId="532"/>
            <ac:spMk id="2" creationId="{D651B1CE-981F-D52C-6BC9-1BB4D54913B3}"/>
          </ac:spMkLst>
        </pc:spChg>
        <pc:spChg chg="add mod">
          <ac:chgData name="Stuart Andrews" userId="fe79af9a-8d06-4ba5-854d-245a1649f122" providerId="ADAL" clId="{4430CC72-3EB3-4EE2-B778-F56D9A74E9AA}" dt="2022-08-05T20:08:44.638" v="8016" actId="1076"/>
          <ac:spMkLst>
            <pc:docMk/>
            <pc:sldMk cId="2867222210" sldId="532"/>
            <ac:spMk id="9" creationId="{E22DABAC-FB87-9A68-D9E3-A61ECD7A4991}"/>
          </ac:spMkLst>
        </pc:spChg>
        <pc:spChg chg="add mod">
          <ac:chgData name="Stuart Andrews" userId="fe79af9a-8d06-4ba5-854d-245a1649f122" providerId="ADAL" clId="{4430CC72-3EB3-4EE2-B778-F56D9A74E9AA}" dt="2022-08-08T11:40:35.358" v="8588" actId="1076"/>
          <ac:spMkLst>
            <pc:docMk/>
            <pc:sldMk cId="2867222210" sldId="532"/>
            <ac:spMk id="10" creationId="{A9A77B21-44E1-CC46-2E51-AA4F140D5620}"/>
          </ac:spMkLst>
        </pc:spChg>
        <pc:spChg chg="add mod">
          <ac:chgData name="Stuart Andrews" userId="fe79af9a-8d06-4ba5-854d-245a1649f122" providerId="ADAL" clId="{4430CC72-3EB3-4EE2-B778-F56D9A74E9AA}" dt="2022-08-05T20:08:44.638" v="8016" actId="1076"/>
          <ac:spMkLst>
            <pc:docMk/>
            <pc:sldMk cId="2867222210" sldId="532"/>
            <ac:spMk id="11" creationId="{D732FD3D-A7CF-85E1-DF92-81C6795A2FFF}"/>
          </ac:spMkLst>
        </pc:spChg>
        <pc:spChg chg="mod topLvl">
          <ac:chgData name="Stuart Andrews" userId="fe79af9a-8d06-4ba5-854d-245a1649f122" providerId="ADAL" clId="{4430CC72-3EB3-4EE2-B778-F56D9A74E9AA}" dt="2022-08-08T11:40:39.643" v="8589" actId="692"/>
          <ac:spMkLst>
            <pc:docMk/>
            <pc:sldMk cId="2867222210" sldId="532"/>
            <ac:spMk id="13" creationId="{5F5FD3A7-5B2F-A862-113C-4845EF10999F}"/>
          </ac:spMkLst>
        </pc:spChg>
        <pc:spChg chg="add del mod">
          <ac:chgData name="Stuart Andrews" userId="fe79af9a-8d06-4ba5-854d-245a1649f122" providerId="ADAL" clId="{4430CC72-3EB3-4EE2-B778-F56D9A74E9AA}" dt="2022-08-05T20:08:10.945" v="7987" actId="478"/>
          <ac:spMkLst>
            <pc:docMk/>
            <pc:sldMk cId="2867222210" sldId="532"/>
            <ac:spMk id="14" creationId="{E0496566-81C4-C08D-2969-B2E47B36AD56}"/>
          </ac:spMkLst>
        </pc:spChg>
        <pc:spChg chg="del mod topLvl">
          <ac:chgData name="Stuart Andrews" userId="fe79af9a-8d06-4ba5-854d-245a1649f122" providerId="ADAL" clId="{4430CC72-3EB3-4EE2-B778-F56D9A74E9AA}" dt="2022-08-05T20:11:34.250" v="8044" actId="478"/>
          <ac:spMkLst>
            <pc:docMk/>
            <pc:sldMk cId="2867222210" sldId="532"/>
            <ac:spMk id="15" creationId="{98EE3060-1837-F344-C59D-B0557B586E77}"/>
          </ac:spMkLst>
        </pc:spChg>
        <pc:spChg chg="add del mod">
          <ac:chgData name="Stuart Andrews" userId="fe79af9a-8d06-4ba5-854d-245a1649f122" providerId="ADAL" clId="{4430CC72-3EB3-4EE2-B778-F56D9A74E9AA}" dt="2022-08-05T20:08:13.916" v="7988" actId="478"/>
          <ac:spMkLst>
            <pc:docMk/>
            <pc:sldMk cId="2867222210" sldId="532"/>
            <ac:spMk id="16" creationId="{2DE5D562-A614-8888-AA00-B0DAA2EB4D31}"/>
          </ac:spMkLst>
        </pc:spChg>
        <pc:spChg chg="del mod">
          <ac:chgData name="Stuart Andrews" userId="fe79af9a-8d06-4ba5-854d-245a1649f122" providerId="ADAL" clId="{4430CC72-3EB3-4EE2-B778-F56D9A74E9AA}" dt="2022-08-05T20:06:49.304" v="7890" actId="478"/>
          <ac:spMkLst>
            <pc:docMk/>
            <pc:sldMk cId="2867222210" sldId="532"/>
            <ac:spMk id="17" creationId="{D79A0C45-2191-B962-3BCB-FAA5B8298FC1}"/>
          </ac:spMkLst>
        </pc:spChg>
        <pc:spChg chg="add mod">
          <ac:chgData name="Stuart Andrews" userId="fe79af9a-8d06-4ba5-854d-245a1649f122" providerId="ADAL" clId="{4430CC72-3EB3-4EE2-B778-F56D9A74E9AA}" dt="2022-08-08T11:40:39.643" v="8589" actId="692"/>
          <ac:spMkLst>
            <pc:docMk/>
            <pc:sldMk cId="2867222210" sldId="532"/>
            <ac:spMk id="18" creationId="{33EFBEF1-269C-66BB-3D93-C80BDF41D1F2}"/>
          </ac:spMkLst>
        </pc:spChg>
        <pc:spChg chg="del">
          <ac:chgData name="Stuart Andrews" userId="fe79af9a-8d06-4ba5-854d-245a1649f122" providerId="ADAL" clId="{4430CC72-3EB3-4EE2-B778-F56D9A74E9AA}" dt="2022-08-05T10:53:26.844" v="3187" actId="478"/>
          <ac:spMkLst>
            <pc:docMk/>
            <pc:sldMk cId="2867222210" sldId="532"/>
            <ac:spMk id="18" creationId="{CA6CAC9B-51ED-DDA6-0D3D-70E88BE29D56}"/>
          </ac:spMkLst>
        </pc:spChg>
        <pc:spChg chg="del">
          <ac:chgData name="Stuart Andrews" userId="fe79af9a-8d06-4ba5-854d-245a1649f122" providerId="ADAL" clId="{4430CC72-3EB3-4EE2-B778-F56D9A74E9AA}" dt="2022-08-05T10:53:26.844" v="3187" actId="478"/>
          <ac:spMkLst>
            <pc:docMk/>
            <pc:sldMk cId="2867222210" sldId="532"/>
            <ac:spMk id="19" creationId="{7DC9510C-E6E6-51FD-8A06-6CFFBAFB4D0F}"/>
          </ac:spMkLst>
        </pc:spChg>
        <pc:spChg chg="add mod">
          <ac:chgData name="Stuart Andrews" userId="fe79af9a-8d06-4ba5-854d-245a1649f122" providerId="ADAL" clId="{4430CC72-3EB3-4EE2-B778-F56D9A74E9AA}" dt="2022-08-08T11:40:39.643" v="8589" actId="692"/>
          <ac:spMkLst>
            <pc:docMk/>
            <pc:sldMk cId="2867222210" sldId="532"/>
            <ac:spMk id="19" creationId="{C75622EB-DFC7-84F2-ECDF-8D563B22DB73}"/>
          </ac:spMkLst>
        </pc:spChg>
        <pc:spChg chg="add mod">
          <ac:chgData name="Stuart Andrews" userId="fe79af9a-8d06-4ba5-854d-245a1649f122" providerId="ADAL" clId="{4430CC72-3EB3-4EE2-B778-F56D9A74E9AA}" dt="2022-08-08T11:40:39.643" v="8589" actId="692"/>
          <ac:spMkLst>
            <pc:docMk/>
            <pc:sldMk cId="2867222210" sldId="532"/>
            <ac:spMk id="20" creationId="{7A9EFDAE-3583-5BDA-6DF6-6D7DCA2197D1}"/>
          </ac:spMkLst>
        </pc:spChg>
        <pc:spChg chg="add mod">
          <ac:chgData name="Stuart Andrews" userId="fe79af9a-8d06-4ba5-854d-245a1649f122" providerId="ADAL" clId="{4430CC72-3EB3-4EE2-B778-F56D9A74E9AA}" dt="2022-08-08T11:40:39.643" v="8589" actId="692"/>
          <ac:spMkLst>
            <pc:docMk/>
            <pc:sldMk cId="2867222210" sldId="532"/>
            <ac:spMk id="21" creationId="{F6BAEE0D-F4E7-1DB3-94EB-1DDB593FC2E0}"/>
          </ac:spMkLst>
        </pc:spChg>
        <pc:spChg chg="add del mod ord">
          <ac:chgData name="Stuart Andrews" userId="fe79af9a-8d06-4ba5-854d-245a1649f122" providerId="ADAL" clId="{4430CC72-3EB3-4EE2-B778-F56D9A74E9AA}" dt="2022-08-05T20:16:15.287" v="8190" actId="478"/>
          <ac:spMkLst>
            <pc:docMk/>
            <pc:sldMk cId="2867222210" sldId="532"/>
            <ac:spMk id="22" creationId="{83486C28-978C-7911-D54D-409152AE3C44}"/>
          </ac:spMkLst>
        </pc:spChg>
        <pc:grpChg chg="del">
          <ac:chgData name="Stuart Andrews" userId="fe79af9a-8d06-4ba5-854d-245a1649f122" providerId="ADAL" clId="{4430CC72-3EB3-4EE2-B778-F56D9A74E9AA}" dt="2022-08-05T10:53:26.844" v="3187" actId="478"/>
          <ac:grpSpMkLst>
            <pc:docMk/>
            <pc:sldMk cId="2867222210" sldId="532"/>
            <ac:grpSpMk id="3" creationId="{40C0E335-F511-4825-B694-D7561D7598C2}"/>
          </ac:grpSpMkLst>
        </pc:grpChg>
        <pc:grpChg chg="add mod">
          <ac:chgData name="Stuart Andrews" userId="fe79af9a-8d06-4ba5-854d-245a1649f122" providerId="ADAL" clId="{4430CC72-3EB3-4EE2-B778-F56D9A74E9AA}" dt="2022-08-08T13:23:24.317" v="10029" actId="1036"/>
          <ac:grpSpMkLst>
            <pc:docMk/>
            <pc:sldMk cId="2867222210" sldId="532"/>
            <ac:grpSpMk id="3" creationId="{9EF34357-7256-68E0-C0DF-233B8FC22AB6}"/>
          </ac:grpSpMkLst>
        </pc:grpChg>
        <pc:grpChg chg="del">
          <ac:chgData name="Stuart Andrews" userId="fe79af9a-8d06-4ba5-854d-245a1649f122" providerId="ADAL" clId="{4430CC72-3EB3-4EE2-B778-F56D9A74E9AA}" dt="2022-08-05T10:53:26.844" v="3187" actId="478"/>
          <ac:grpSpMkLst>
            <pc:docMk/>
            <pc:sldMk cId="2867222210" sldId="532"/>
            <ac:grpSpMk id="4" creationId="{706B5B92-9BEB-45F7-A865-67F896C6C854}"/>
          </ac:grpSpMkLst>
        </pc:grpChg>
        <pc:grpChg chg="del">
          <ac:chgData name="Stuart Andrews" userId="fe79af9a-8d06-4ba5-854d-245a1649f122" providerId="ADAL" clId="{4430CC72-3EB3-4EE2-B778-F56D9A74E9AA}" dt="2022-08-05T10:53:26.844" v="3187" actId="478"/>
          <ac:grpSpMkLst>
            <pc:docMk/>
            <pc:sldMk cId="2867222210" sldId="532"/>
            <ac:grpSpMk id="5" creationId="{EEC14BF1-C99C-4DBD-8574-AFB8CF10CB56}"/>
          </ac:grpSpMkLst>
        </pc:grpChg>
        <pc:grpChg chg="add del mod">
          <ac:chgData name="Stuart Andrews" userId="fe79af9a-8d06-4ba5-854d-245a1649f122" providerId="ADAL" clId="{4430CC72-3EB3-4EE2-B778-F56D9A74E9AA}" dt="2022-08-05T20:11:34.250" v="8044" actId="478"/>
          <ac:grpSpMkLst>
            <pc:docMk/>
            <pc:sldMk cId="2867222210" sldId="532"/>
            <ac:grpSpMk id="12" creationId="{6010E083-BB54-011A-DCE2-B8FA2571E945}"/>
          </ac:grpSpMkLst>
        </pc:grpChg>
        <pc:picChg chg="add mod">
          <ac:chgData name="Stuart Andrews" userId="fe79af9a-8d06-4ba5-854d-245a1649f122" providerId="ADAL" clId="{4430CC72-3EB3-4EE2-B778-F56D9A74E9AA}" dt="2022-08-08T13:23:24.317" v="10029" actId="1036"/>
          <ac:picMkLst>
            <pc:docMk/>
            <pc:sldMk cId="2867222210" sldId="532"/>
            <ac:picMk id="1026" creationId="{F8BAADD7-D646-EA13-CF5F-071778397C02}"/>
          </ac:picMkLst>
        </pc:picChg>
        <pc:picChg chg="add mod">
          <ac:chgData name="Stuart Andrews" userId="fe79af9a-8d06-4ba5-854d-245a1649f122" providerId="ADAL" clId="{4430CC72-3EB3-4EE2-B778-F56D9A74E9AA}" dt="2022-08-08T13:23:24.317" v="10029" actId="1036"/>
          <ac:picMkLst>
            <pc:docMk/>
            <pc:sldMk cId="2867222210" sldId="532"/>
            <ac:picMk id="1028" creationId="{7446486B-B410-E543-17A7-A0347FE4C3FA}"/>
          </ac:picMkLst>
        </pc:picChg>
        <pc:picChg chg="add mod">
          <ac:chgData name="Stuart Andrews" userId="fe79af9a-8d06-4ba5-854d-245a1649f122" providerId="ADAL" clId="{4430CC72-3EB3-4EE2-B778-F56D9A74E9AA}" dt="2022-08-08T13:23:24.317" v="10029" actId="1036"/>
          <ac:picMkLst>
            <pc:docMk/>
            <pc:sldMk cId="2867222210" sldId="532"/>
            <ac:picMk id="1030" creationId="{C9C42092-EE66-77B2-584C-79CC7F30AA78}"/>
          </ac:picMkLst>
        </pc:picChg>
        <pc:picChg chg="add mod">
          <ac:chgData name="Stuart Andrews" userId="fe79af9a-8d06-4ba5-854d-245a1649f122" providerId="ADAL" clId="{4430CC72-3EB3-4EE2-B778-F56D9A74E9AA}" dt="2022-08-08T13:23:24.317" v="10029" actId="1036"/>
          <ac:picMkLst>
            <pc:docMk/>
            <pc:sldMk cId="2867222210" sldId="532"/>
            <ac:picMk id="1032" creationId="{84914194-395D-4941-6C63-A33282DD3915}"/>
          </ac:picMkLst>
        </pc:picChg>
      </pc:sldChg>
      <pc:sldChg chg="addSp delSp modSp add mod ord delAnim modAnim">
        <pc:chgData name="Stuart Andrews" userId="fe79af9a-8d06-4ba5-854d-245a1649f122" providerId="ADAL" clId="{4430CC72-3EB3-4EE2-B778-F56D9A74E9AA}" dt="2022-08-05T21:46:28.025" v="8251"/>
        <pc:sldMkLst>
          <pc:docMk/>
          <pc:sldMk cId="2979763448" sldId="533"/>
        </pc:sldMkLst>
        <pc:spChg chg="mod">
          <ac:chgData name="Stuart Andrews" userId="fe79af9a-8d06-4ba5-854d-245a1649f122" providerId="ADAL" clId="{4430CC72-3EB3-4EE2-B778-F56D9A74E9AA}" dt="2022-08-05T11:03:36.708" v="3537" actId="20577"/>
          <ac:spMkLst>
            <pc:docMk/>
            <pc:sldMk cId="2979763448" sldId="533"/>
            <ac:spMk id="6" creationId="{6A491DDC-46CB-1094-1753-E59481B6D580}"/>
          </ac:spMkLst>
        </pc:spChg>
        <pc:spChg chg="add mod">
          <ac:chgData name="Stuart Andrews" userId="fe79af9a-8d06-4ba5-854d-245a1649f122" providerId="ADAL" clId="{4430CC72-3EB3-4EE2-B778-F56D9A74E9AA}" dt="2022-08-05T21:45:26.937" v="8243" actId="1076"/>
          <ac:spMkLst>
            <pc:docMk/>
            <pc:sldMk cId="2979763448" sldId="533"/>
            <ac:spMk id="7" creationId="{D87DA093-A0F9-AA87-6C91-C0CC6835351C}"/>
          </ac:spMkLst>
        </pc:spChg>
        <pc:graphicFrameChg chg="del">
          <ac:chgData name="Stuart Andrews" userId="fe79af9a-8d06-4ba5-854d-245a1649f122" providerId="ADAL" clId="{4430CC72-3EB3-4EE2-B778-F56D9A74E9AA}" dt="2022-08-05T11:03:30.667" v="3518" actId="478"/>
          <ac:graphicFrameMkLst>
            <pc:docMk/>
            <pc:sldMk cId="2979763448" sldId="533"/>
            <ac:graphicFrameMk id="2" creationId="{621DB585-17AA-4ED0-B56C-4F9E23114E0D}"/>
          </ac:graphicFrameMkLst>
        </pc:graphicFrameChg>
        <pc:picChg chg="add mod">
          <ac:chgData name="Stuart Andrews" userId="fe79af9a-8d06-4ba5-854d-245a1649f122" providerId="ADAL" clId="{4430CC72-3EB3-4EE2-B778-F56D9A74E9AA}" dt="2022-08-05T21:45:26.937" v="8243" actId="1076"/>
          <ac:picMkLst>
            <pc:docMk/>
            <pc:sldMk cId="2979763448" sldId="533"/>
            <ac:picMk id="3074" creationId="{4224C4C9-F20F-DE97-31A1-09E4A6DD54B1}"/>
          </ac:picMkLst>
        </pc:picChg>
        <pc:picChg chg="add mod">
          <ac:chgData name="Stuart Andrews" userId="fe79af9a-8d06-4ba5-854d-245a1649f122" providerId="ADAL" clId="{4430CC72-3EB3-4EE2-B778-F56D9A74E9AA}" dt="2022-08-05T21:45:37.493" v="8245" actId="1076"/>
          <ac:picMkLst>
            <pc:docMk/>
            <pc:sldMk cId="2979763448" sldId="533"/>
            <ac:picMk id="3076" creationId="{88493105-71A0-AE96-AF9E-C08563FBCF25}"/>
          </ac:picMkLst>
        </pc:picChg>
        <pc:picChg chg="add mod">
          <ac:chgData name="Stuart Andrews" userId="fe79af9a-8d06-4ba5-854d-245a1649f122" providerId="ADAL" clId="{4430CC72-3EB3-4EE2-B778-F56D9A74E9AA}" dt="2022-08-05T21:45:26.937" v="8243" actId="1076"/>
          <ac:picMkLst>
            <pc:docMk/>
            <pc:sldMk cId="2979763448" sldId="533"/>
            <ac:picMk id="3078" creationId="{D8B3CF97-C255-9C1F-A814-E6ABD79783CF}"/>
          </ac:picMkLst>
        </pc:picChg>
        <pc:picChg chg="add mod">
          <ac:chgData name="Stuart Andrews" userId="fe79af9a-8d06-4ba5-854d-245a1649f122" providerId="ADAL" clId="{4430CC72-3EB3-4EE2-B778-F56D9A74E9AA}" dt="2022-08-05T21:45:26.937" v="8243" actId="1076"/>
          <ac:picMkLst>
            <pc:docMk/>
            <pc:sldMk cId="2979763448" sldId="533"/>
            <ac:picMk id="3080" creationId="{721F61E1-B2E6-2511-8754-DD4EBED61D6D}"/>
          </ac:picMkLst>
        </pc:picChg>
      </pc:sldChg>
      <pc:sldChg chg="modSp add mod ord modTransition">
        <pc:chgData name="Stuart Andrews" userId="fe79af9a-8d06-4ba5-854d-245a1649f122" providerId="ADAL" clId="{4430CC72-3EB3-4EE2-B778-F56D9A74E9AA}" dt="2022-08-08T10:00:18.963" v="8555"/>
        <pc:sldMkLst>
          <pc:docMk/>
          <pc:sldMk cId="229096055" sldId="534"/>
        </pc:sldMkLst>
        <pc:spChg chg="mod">
          <ac:chgData name="Stuart Andrews" userId="fe79af9a-8d06-4ba5-854d-245a1649f122" providerId="ADAL" clId="{4430CC72-3EB3-4EE2-B778-F56D9A74E9AA}" dt="2022-08-05T11:05:15.853" v="3554" actId="20577"/>
          <ac:spMkLst>
            <pc:docMk/>
            <pc:sldMk cId="229096055" sldId="534"/>
            <ac:spMk id="2" creationId="{70CA8A94-8D62-8749-A54A-8E680DA9D81B}"/>
          </ac:spMkLst>
        </pc:spChg>
      </pc:sldChg>
      <pc:sldChg chg="addSp delSp modSp add mod">
        <pc:chgData name="Stuart Andrews" userId="fe79af9a-8d06-4ba5-854d-245a1649f122" providerId="ADAL" clId="{4430CC72-3EB3-4EE2-B778-F56D9A74E9AA}" dt="2022-08-05T15:39:53.649" v="7821" actId="1076"/>
        <pc:sldMkLst>
          <pc:docMk/>
          <pc:sldMk cId="3217504614" sldId="535"/>
        </pc:sldMkLst>
        <pc:spChg chg="mod">
          <ac:chgData name="Stuart Andrews" userId="fe79af9a-8d06-4ba5-854d-245a1649f122" providerId="ADAL" clId="{4430CC72-3EB3-4EE2-B778-F56D9A74E9AA}" dt="2022-08-05T11:10:01.311" v="3760" actId="20577"/>
          <ac:spMkLst>
            <pc:docMk/>
            <pc:sldMk cId="3217504614" sldId="535"/>
            <ac:spMk id="6" creationId="{AE2E44B9-269A-6011-3061-E7318AB4D0C1}"/>
          </ac:spMkLst>
        </pc:spChg>
        <pc:graphicFrameChg chg="del">
          <ac:chgData name="Stuart Andrews" userId="fe79af9a-8d06-4ba5-854d-245a1649f122" providerId="ADAL" clId="{4430CC72-3EB3-4EE2-B778-F56D9A74E9AA}" dt="2022-08-05T11:08:25.182" v="3733" actId="478"/>
          <ac:graphicFrameMkLst>
            <pc:docMk/>
            <pc:sldMk cId="3217504614" sldId="535"/>
            <ac:graphicFrameMk id="2" creationId="{E3653F6F-DA6F-0899-8E19-D32BAFAAFD4E}"/>
          </ac:graphicFrameMkLst>
        </pc:graphicFrameChg>
        <pc:graphicFrameChg chg="add mod modGraphic">
          <ac:chgData name="Stuart Andrews" userId="fe79af9a-8d06-4ba5-854d-245a1649f122" providerId="ADAL" clId="{4430CC72-3EB3-4EE2-B778-F56D9A74E9AA}" dt="2022-08-05T15:39:53.649" v="7821" actId="1076"/>
          <ac:graphicFrameMkLst>
            <pc:docMk/>
            <pc:sldMk cId="3217504614" sldId="535"/>
            <ac:graphicFrameMk id="4" creationId="{B367B767-6741-DBEE-618E-C4C2D9BD9645}"/>
          </ac:graphicFrameMkLst>
        </pc:graphicFrameChg>
      </pc:sldChg>
      <pc:sldChg chg="addSp delSp modSp add del mod">
        <pc:chgData name="Stuart Andrews" userId="fe79af9a-8d06-4ba5-854d-245a1649f122" providerId="ADAL" clId="{4430CC72-3EB3-4EE2-B778-F56D9A74E9AA}" dt="2022-08-08T09:14:52.485" v="8523" actId="2696"/>
        <pc:sldMkLst>
          <pc:docMk/>
          <pc:sldMk cId="1840519846" sldId="536"/>
        </pc:sldMkLst>
        <pc:spChg chg="add mod">
          <ac:chgData name="Stuart Andrews" userId="fe79af9a-8d06-4ba5-854d-245a1649f122" providerId="ADAL" clId="{4430CC72-3EB3-4EE2-B778-F56D9A74E9AA}" dt="2022-08-05T13:11:23.417" v="7465" actId="1076"/>
          <ac:spMkLst>
            <pc:docMk/>
            <pc:sldMk cId="1840519846" sldId="536"/>
            <ac:spMk id="4" creationId="{8F795BEB-35B3-23A6-EEB7-FC9383A7ED14}"/>
          </ac:spMkLst>
        </pc:spChg>
        <pc:spChg chg="add mod">
          <ac:chgData name="Stuart Andrews" userId="fe79af9a-8d06-4ba5-854d-245a1649f122" providerId="ADAL" clId="{4430CC72-3EB3-4EE2-B778-F56D9A74E9AA}" dt="2022-08-05T13:11:23.417" v="7465" actId="1076"/>
          <ac:spMkLst>
            <pc:docMk/>
            <pc:sldMk cId="1840519846" sldId="536"/>
            <ac:spMk id="5" creationId="{CB77DABA-24EB-3506-CDFA-4991286E7CDF}"/>
          </ac:spMkLst>
        </pc:spChg>
        <pc:spChg chg="mod">
          <ac:chgData name="Stuart Andrews" userId="fe79af9a-8d06-4ba5-854d-245a1649f122" providerId="ADAL" clId="{4430CC72-3EB3-4EE2-B778-F56D9A74E9AA}" dt="2022-08-05T11:10:25.326" v="3782" actId="20577"/>
          <ac:spMkLst>
            <pc:docMk/>
            <pc:sldMk cId="1840519846" sldId="536"/>
            <ac:spMk id="6" creationId="{AE2E44B9-269A-6011-3061-E7318AB4D0C1}"/>
          </ac:spMkLst>
        </pc:spChg>
        <pc:spChg chg="add mod">
          <ac:chgData name="Stuart Andrews" userId="fe79af9a-8d06-4ba5-854d-245a1649f122" providerId="ADAL" clId="{4430CC72-3EB3-4EE2-B778-F56D9A74E9AA}" dt="2022-08-05T13:11:23.417" v="7465" actId="1076"/>
          <ac:spMkLst>
            <pc:docMk/>
            <pc:sldMk cId="1840519846" sldId="536"/>
            <ac:spMk id="7" creationId="{E4D49D2B-1C1F-78FC-03BB-ACADB558D89A}"/>
          </ac:spMkLst>
        </pc:spChg>
        <pc:spChg chg="add mod">
          <ac:chgData name="Stuart Andrews" userId="fe79af9a-8d06-4ba5-854d-245a1649f122" providerId="ADAL" clId="{4430CC72-3EB3-4EE2-B778-F56D9A74E9AA}" dt="2022-08-05T13:11:23.417" v="7465" actId="1076"/>
          <ac:spMkLst>
            <pc:docMk/>
            <pc:sldMk cId="1840519846" sldId="536"/>
            <ac:spMk id="8" creationId="{31FB6B6B-E0F7-4FCD-37E7-018DB80C7C2F}"/>
          </ac:spMkLst>
        </pc:spChg>
        <pc:spChg chg="add mod">
          <ac:chgData name="Stuart Andrews" userId="fe79af9a-8d06-4ba5-854d-245a1649f122" providerId="ADAL" clId="{4430CC72-3EB3-4EE2-B778-F56D9A74E9AA}" dt="2022-08-05T13:11:23.417" v="7465" actId="1076"/>
          <ac:spMkLst>
            <pc:docMk/>
            <pc:sldMk cId="1840519846" sldId="536"/>
            <ac:spMk id="9" creationId="{66E77CED-7007-ADB2-7F47-118AE675F215}"/>
          </ac:spMkLst>
        </pc:spChg>
        <pc:graphicFrameChg chg="del">
          <ac:chgData name="Stuart Andrews" userId="fe79af9a-8d06-4ba5-854d-245a1649f122" providerId="ADAL" clId="{4430CC72-3EB3-4EE2-B778-F56D9A74E9AA}" dt="2022-08-05T11:10:16.381" v="3762" actId="478"/>
          <ac:graphicFrameMkLst>
            <pc:docMk/>
            <pc:sldMk cId="1840519846" sldId="536"/>
            <ac:graphicFrameMk id="2" creationId="{E3653F6F-DA6F-0899-8E19-D32BAFAAFD4E}"/>
          </ac:graphicFrameMkLst>
        </pc:graphicFrameChg>
      </pc:sldChg>
      <pc:sldChg chg="modSp add mod ord modTransition">
        <pc:chgData name="Stuart Andrews" userId="fe79af9a-8d06-4ba5-854d-245a1649f122" providerId="ADAL" clId="{4430CC72-3EB3-4EE2-B778-F56D9A74E9AA}" dt="2022-08-08T10:00:18.963" v="8555"/>
        <pc:sldMkLst>
          <pc:docMk/>
          <pc:sldMk cId="884005071" sldId="537"/>
        </pc:sldMkLst>
        <pc:spChg chg="mod">
          <ac:chgData name="Stuart Andrews" userId="fe79af9a-8d06-4ba5-854d-245a1649f122" providerId="ADAL" clId="{4430CC72-3EB3-4EE2-B778-F56D9A74E9AA}" dt="2022-08-05T11:11:39.728" v="3812" actId="20577"/>
          <ac:spMkLst>
            <pc:docMk/>
            <pc:sldMk cId="884005071" sldId="537"/>
            <ac:spMk id="2" creationId="{70CA8A94-8D62-8749-A54A-8E680DA9D81B}"/>
          </ac:spMkLst>
        </pc:spChg>
      </pc:sldChg>
      <pc:sldChg chg="addSp modSp add del mod ord">
        <pc:chgData name="Stuart Andrews" userId="fe79af9a-8d06-4ba5-854d-245a1649f122" providerId="ADAL" clId="{4430CC72-3EB3-4EE2-B778-F56D9A74E9AA}" dt="2022-08-08T13:16:08.227" v="9807" actId="2696"/>
        <pc:sldMkLst>
          <pc:docMk/>
          <pc:sldMk cId="1536118579" sldId="538"/>
        </pc:sldMkLst>
        <pc:spChg chg="add mod">
          <ac:chgData name="Stuart Andrews" userId="fe79af9a-8d06-4ba5-854d-245a1649f122" providerId="ADAL" clId="{4430CC72-3EB3-4EE2-B778-F56D9A74E9AA}" dt="2022-08-05T13:12:10.026" v="7466"/>
          <ac:spMkLst>
            <pc:docMk/>
            <pc:sldMk cId="1536118579" sldId="538"/>
            <ac:spMk id="3" creationId="{43917F36-0F3A-6D0A-91A5-D3D44ACE693C}"/>
          </ac:spMkLst>
        </pc:spChg>
        <pc:spChg chg="mod">
          <ac:chgData name="Stuart Andrews" userId="fe79af9a-8d06-4ba5-854d-245a1649f122" providerId="ADAL" clId="{4430CC72-3EB3-4EE2-B778-F56D9A74E9AA}" dt="2022-08-05T11:12:10.173" v="3870" actId="20577"/>
          <ac:spMkLst>
            <pc:docMk/>
            <pc:sldMk cId="1536118579" sldId="538"/>
            <ac:spMk id="6" creationId="{AE2E44B9-269A-6011-3061-E7318AB4D0C1}"/>
          </ac:spMkLst>
        </pc:spChg>
      </pc:sldChg>
      <pc:sldChg chg="modSp add mod modTransition">
        <pc:chgData name="Stuart Andrews" userId="fe79af9a-8d06-4ba5-854d-245a1649f122" providerId="ADAL" clId="{4430CC72-3EB3-4EE2-B778-F56D9A74E9AA}" dt="2022-08-08T10:00:18.963" v="8555"/>
        <pc:sldMkLst>
          <pc:docMk/>
          <pc:sldMk cId="2616642440" sldId="539"/>
        </pc:sldMkLst>
        <pc:spChg chg="mod">
          <ac:chgData name="Stuart Andrews" userId="fe79af9a-8d06-4ba5-854d-245a1649f122" providerId="ADAL" clId="{4430CC72-3EB3-4EE2-B778-F56D9A74E9AA}" dt="2022-08-05T11:12:24.361" v="3880" actId="20577"/>
          <ac:spMkLst>
            <pc:docMk/>
            <pc:sldMk cId="2616642440" sldId="539"/>
            <ac:spMk id="2" creationId="{70CA8A94-8D62-8749-A54A-8E680DA9D81B}"/>
          </ac:spMkLst>
        </pc:spChg>
      </pc:sldChg>
      <pc:sldChg chg="addSp delSp modSp add mod">
        <pc:chgData name="Stuart Andrews" userId="fe79af9a-8d06-4ba5-854d-245a1649f122" providerId="ADAL" clId="{4430CC72-3EB3-4EE2-B778-F56D9A74E9AA}" dt="2022-08-08T11:46:55.485" v="8613" actId="207"/>
        <pc:sldMkLst>
          <pc:docMk/>
          <pc:sldMk cId="2901398013" sldId="540"/>
        </pc:sldMkLst>
        <pc:graphicFrameChg chg="mod modGraphic">
          <ac:chgData name="Stuart Andrews" userId="fe79af9a-8d06-4ba5-854d-245a1649f122" providerId="ADAL" clId="{4430CC72-3EB3-4EE2-B778-F56D9A74E9AA}" dt="2022-08-08T11:46:55.485" v="8613" actId="207"/>
          <ac:graphicFrameMkLst>
            <pc:docMk/>
            <pc:sldMk cId="2901398013" sldId="540"/>
            <ac:graphicFrameMk id="24" creationId="{0D64D243-0E92-4867-BA49-77AC36C2226E}"/>
          </ac:graphicFrameMkLst>
        </pc:graphicFrameChg>
        <pc:picChg chg="del">
          <ac:chgData name="Stuart Andrews" userId="fe79af9a-8d06-4ba5-854d-245a1649f122" providerId="ADAL" clId="{4430CC72-3EB3-4EE2-B778-F56D9A74E9AA}" dt="2022-08-05T11:39:34.895" v="4794" actId="478"/>
          <ac:picMkLst>
            <pc:docMk/>
            <pc:sldMk cId="2901398013" sldId="540"/>
            <ac:picMk id="7" creationId="{07F01207-0279-3E42-F424-8030336E25FD}"/>
          </ac:picMkLst>
        </pc:picChg>
        <pc:picChg chg="add mod">
          <ac:chgData name="Stuart Andrews" userId="fe79af9a-8d06-4ba5-854d-245a1649f122" providerId="ADAL" clId="{4430CC72-3EB3-4EE2-B778-F56D9A74E9AA}" dt="2022-08-05T11:39:49.273" v="4800" actId="1076"/>
          <ac:picMkLst>
            <pc:docMk/>
            <pc:sldMk cId="2901398013" sldId="540"/>
            <ac:picMk id="5122" creationId="{169E0F11-06BB-D1D0-9CE0-F6E6F08E9018}"/>
          </ac:picMkLst>
        </pc:picChg>
      </pc:sldChg>
      <pc:sldChg chg="addSp delSp modSp add mod modAnim">
        <pc:chgData name="Stuart Andrews" userId="fe79af9a-8d06-4ba5-854d-245a1649f122" providerId="ADAL" clId="{4430CC72-3EB3-4EE2-B778-F56D9A74E9AA}" dt="2022-08-08T11:46:22.339" v="8610" actId="1076"/>
        <pc:sldMkLst>
          <pc:docMk/>
          <pc:sldMk cId="3861862121" sldId="541"/>
        </pc:sldMkLst>
        <pc:spChg chg="mod">
          <ac:chgData name="Stuart Andrews" userId="fe79af9a-8d06-4ba5-854d-245a1649f122" providerId="ADAL" clId="{4430CC72-3EB3-4EE2-B778-F56D9A74E9AA}" dt="2022-08-05T11:29:07.128" v="4577" actId="20577"/>
          <ac:spMkLst>
            <pc:docMk/>
            <pc:sldMk cId="3861862121" sldId="541"/>
            <ac:spMk id="6" creationId="{E6ED2315-F6A3-712B-0312-91D38A56F31D}"/>
          </ac:spMkLst>
        </pc:spChg>
        <pc:graphicFrameChg chg="mod modGraphic">
          <ac:chgData name="Stuart Andrews" userId="fe79af9a-8d06-4ba5-854d-245a1649f122" providerId="ADAL" clId="{4430CC72-3EB3-4EE2-B778-F56D9A74E9AA}" dt="2022-08-08T11:46:13.017" v="8609" actId="207"/>
          <ac:graphicFrameMkLst>
            <pc:docMk/>
            <pc:sldMk cId="3861862121" sldId="541"/>
            <ac:graphicFrameMk id="24" creationId="{0D64D243-0E92-4867-BA49-77AC36C2226E}"/>
          </ac:graphicFrameMkLst>
        </pc:graphicFrameChg>
        <pc:picChg chg="del">
          <ac:chgData name="Stuart Andrews" userId="fe79af9a-8d06-4ba5-854d-245a1649f122" providerId="ADAL" clId="{4430CC72-3EB3-4EE2-B778-F56D9A74E9AA}" dt="2022-08-05T11:31:07.802" v="4786" actId="478"/>
          <ac:picMkLst>
            <pc:docMk/>
            <pc:sldMk cId="3861862121" sldId="541"/>
            <ac:picMk id="7" creationId="{07F01207-0279-3E42-F424-8030336E25FD}"/>
          </ac:picMkLst>
        </pc:picChg>
        <pc:picChg chg="add mod">
          <ac:chgData name="Stuart Andrews" userId="fe79af9a-8d06-4ba5-854d-245a1649f122" providerId="ADAL" clId="{4430CC72-3EB3-4EE2-B778-F56D9A74E9AA}" dt="2022-08-08T11:46:22.339" v="8610" actId="1076"/>
          <ac:picMkLst>
            <pc:docMk/>
            <pc:sldMk cId="3861862121" sldId="541"/>
            <ac:picMk id="4098" creationId="{F6004F3D-F074-02B3-E3DE-AD65FF61BB5C}"/>
          </ac:picMkLst>
        </pc:picChg>
      </pc:sldChg>
      <pc:sldChg chg="addSp delSp modSp add mod modTransition modAnim">
        <pc:chgData name="Stuart Andrews" userId="fe79af9a-8d06-4ba5-854d-245a1649f122" providerId="ADAL" clId="{4430CC72-3EB3-4EE2-B778-F56D9A74E9AA}" dt="2022-08-08T10:00:18.963" v="8555"/>
        <pc:sldMkLst>
          <pc:docMk/>
          <pc:sldMk cId="3301219732" sldId="542"/>
        </pc:sldMkLst>
        <pc:spChg chg="del mod">
          <ac:chgData name="Stuart Andrews" userId="fe79af9a-8d06-4ba5-854d-245a1649f122" providerId="ADAL" clId="{4430CC72-3EB3-4EE2-B778-F56D9A74E9AA}" dt="2022-08-05T11:48:24.273" v="4826" actId="478"/>
          <ac:spMkLst>
            <pc:docMk/>
            <pc:sldMk cId="3301219732" sldId="542"/>
            <ac:spMk id="2" creationId="{70CA8A94-8D62-8749-A54A-8E680DA9D81B}"/>
          </ac:spMkLst>
        </pc:spChg>
        <pc:spChg chg="add mod">
          <ac:chgData name="Stuart Andrews" userId="fe79af9a-8d06-4ba5-854d-245a1649f122" providerId="ADAL" clId="{4430CC72-3EB3-4EE2-B778-F56D9A74E9AA}" dt="2022-08-05T11:51:16.850" v="4966" actId="20577"/>
          <ac:spMkLst>
            <pc:docMk/>
            <pc:sldMk cId="3301219732" sldId="542"/>
            <ac:spMk id="3" creationId="{001B21A8-55D3-3A98-ECBB-0099522ACEDF}"/>
          </ac:spMkLst>
        </pc:spChg>
        <pc:spChg chg="add mod">
          <ac:chgData name="Stuart Andrews" userId="fe79af9a-8d06-4ba5-854d-245a1649f122" providerId="ADAL" clId="{4430CC72-3EB3-4EE2-B778-F56D9A74E9AA}" dt="2022-08-05T11:50:49.097" v="4949" actId="1076"/>
          <ac:spMkLst>
            <pc:docMk/>
            <pc:sldMk cId="3301219732" sldId="542"/>
            <ac:spMk id="4" creationId="{04F9ED21-E60B-4F6F-827D-FB731217228F}"/>
          </ac:spMkLst>
        </pc:spChg>
        <pc:spChg chg="add mod">
          <ac:chgData name="Stuart Andrews" userId="fe79af9a-8d06-4ba5-854d-245a1649f122" providerId="ADAL" clId="{4430CC72-3EB3-4EE2-B778-F56D9A74E9AA}" dt="2022-08-05T11:50:49.097" v="4949" actId="1076"/>
          <ac:spMkLst>
            <pc:docMk/>
            <pc:sldMk cId="3301219732" sldId="542"/>
            <ac:spMk id="5" creationId="{CBDFBDC2-E81B-4A44-2FAF-ABABFFD6467F}"/>
          </ac:spMkLst>
        </pc:spChg>
      </pc:sldChg>
      <pc:sldChg chg="addSp delSp add del mod addAnim delAnim">
        <pc:chgData name="Stuart Andrews" userId="fe79af9a-8d06-4ba5-854d-245a1649f122" providerId="ADAL" clId="{4430CC72-3EB3-4EE2-B778-F56D9A74E9AA}" dt="2022-08-05T11:55:05.287" v="5112"/>
        <pc:sldMkLst>
          <pc:docMk/>
          <pc:sldMk cId="157665645" sldId="543"/>
        </pc:sldMkLst>
        <pc:spChg chg="add del">
          <ac:chgData name="Stuart Andrews" userId="fe79af9a-8d06-4ba5-854d-245a1649f122" providerId="ADAL" clId="{4430CC72-3EB3-4EE2-B778-F56D9A74E9AA}" dt="2022-08-05T11:55:04.236" v="5111" actId="478"/>
          <ac:spMkLst>
            <pc:docMk/>
            <pc:sldMk cId="157665645" sldId="543"/>
            <ac:spMk id="34" creationId="{4838017E-1F86-0E1C-6F1D-A5B5585EFB57}"/>
          </ac:spMkLst>
        </pc:spChg>
        <pc:spChg chg="add del">
          <ac:chgData name="Stuart Andrews" userId="fe79af9a-8d06-4ba5-854d-245a1649f122" providerId="ADAL" clId="{4430CC72-3EB3-4EE2-B778-F56D9A74E9AA}" dt="2022-08-05T11:55:04.236" v="5111" actId="478"/>
          <ac:spMkLst>
            <pc:docMk/>
            <pc:sldMk cId="157665645" sldId="543"/>
            <ac:spMk id="35" creationId="{A511B380-7840-C3DD-5D35-C5E9C62ACDEE}"/>
          </ac:spMkLst>
        </pc:spChg>
        <pc:grpChg chg="add del">
          <ac:chgData name="Stuart Andrews" userId="fe79af9a-8d06-4ba5-854d-245a1649f122" providerId="ADAL" clId="{4430CC72-3EB3-4EE2-B778-F56D9A74E9AA}" dt="2022-08-05T11:55:04.236" v="5111" actId="478"/>
          <ac:grpSpMkLst>
            <pc:docMk/>
            <pc:sldMk cId="157665645" sldId="543"/>
            <ac:grpSpMk id="7" creationId="{BFF056CE-7771-4C06-9AD5-8AD977C68286}"/>
          </ac:grpSpMkLst>
        </pc:grpChg>
        <pc:grpChg chg="add del">
          <ac:chgData name="Stuart Andrews" userId="fe79af9a-8d06-4ba5-854d-245a1649f122" providerId="ADAL" clId="{4430CC72-3EB3-4EE2-B778-F56D9A74E9AA}" dt="2022-08-05T11:55:04.236" v="5111" actId="478"/>
          <ac:grpSpMkLst>
            <pc:docMk/>
            <pc:sldMk cId="157665645" sldId="543"/>
            <ac:grpSpMk id="17" creationId="{CE904542-112D-41E5-8F0B-4E898F22EA82}"/>
          </ac:grpSpMkLst>
        </pc:grpChg>
        <pc:grpChg chg="add del">
          <ac:chgData name="Stuart Andrews" userId="fe79af9a-8d06-4ba5-854d-245a1649f122" providerId="ADAL" clId="{4430CC72-3EB3-4EE2-B778-F56D9A74E9AA}" dt="2022-08-05T11:55:04.236" v="5111" actId="478"/>
          <ac:grpSpMkLst>
            <pc:docMk/>
            <pc:sldMk cId="157665645" sldId="543"/>
            <ac:grpSpMk id="31" creationId="{796C05CD-EE0D-4BE3-AA6E-E3C86BD3A938}"/>
          </ac:grpSpMkLst>
        </pc:grpChg>
      </pc:sldChg>
      <pc:sldChg chg="delSp modSp add mod modTransition delAnim">
        <pc:chgData name="Stuart Andrews" userId="fe79af9a-8d06-4ba5-854d-245a1649f122" providerId="ADAL" clId="{4430CC72-3EB3-4EE2-B778-F56D9A74E9AA}" dt="2022-08-08T10:00:18.963" v="8555"/>
        <pc:sldMkLst>
          <pc:docMk/>
          <pc:sldMk cId="2676529249" sldId="543"/>
        </pc:sldMkLst>
        <pc:spChg chg="mod">
          <ac:chgData name="Stuart Andrews" userId="fe79af9a-8d06-4ba5-854d-245a1649f122" providerId="ADAL" clId="{4430CC72-3EB3-4EE2-B778-F56D9A74E9AA}" dt="2022-08-05T11:59:57.235" v="5245" actId="1076"/>
          <ac:spMkLst>
            <pc:docMk/>
            <pc:sldMk cId="2676529249" sldId="543"/>
            <ac:spMk id="3" creationId="{001B21A8-55D3-3A98-ECBB-0099522ACEDF}"/>
          </ac:spMkLst>
        </pc:spChg>
        <pc:spChg chg="del">
          <ac:chgData name="Stuart Andrews" userId="fe79af9a-8d06-4ba5-854d-245a1649f122" providerId="ADAL" clId="{4430CC72-3EB3-4EE2-B778-F56D9A74E9AA}" dt="2022-08-05T11:59:39.601" v="5223" actId="478"/>
          <ac:spMkLst>
            <pc:docMk/>
            <pc:sldMk cId="2676529249" sldId="543"/>
            <ac:spMk id="4" creationId="{04F9ED21-E60B-4F6F-827D-FB731217228F}"/>
          </ac:spMkLst>
        </pc:spChg>
        <pc:spChg chg="del">
          <ac:chgData name="Stuart Andrews" userId="fe79af9a-8d06-4ba5-854d-245a1649f122" providerId="ADAL" clId="{4430CC72-3EB3-4EE2-B778-F56D9A74E9AA}" dt="2022-08-05T11:59:40.652" v="5224" actId="478"/>
          <ac:spMkLst>
            <pc:docMk/>
            <pc:sldMk cId="2676529249" sldId="543"/>
            <ac:spMk id="5" creationId="{CBDFBDC2-E81B-4A44-2FAF-ABABFFD6467F}"/>
          </ac:spMkLst>
        </pc:spChg>
      </pc:sldChg>
      <pc:sldChg chg="modSp add modTransition">
        <pc:chgData name="Stuart Andrews" userId="fe79af9a-8d06-4ba5-854d-245a1649f122" providerId="ADAL" clId="{4430CC72-3EB3-4EE2-B778-F56D9A74E9AA}" dt="2022-08-08T10:00:18.963" v="8555"/>
        <pc:sldMkLst>
          <pc:docMk/>
          <pc:sldMk cId="2605629403" sldId="544"/>
        </pc:sldMkLst>
        <pc:spChg chg="mod">
          <ac:chgData name="Stuart Andrews" userId="fe79af9a-8d06-4ba5-854d-245a1649f122" providerId="ADAL" clId="{4430CC72-3EB3-4EE2-B778-F56D9A74E9AA}" dt="2022-08-05T12:05:59.435" v="5447" actId="20577"/>
          <ac:spMkLst>
            <pc:docMk/>
            <pc:sldMk cId="2605629403" sldId="544"/>
            <ac:spMk id="3" creationId="{001B21A8-55D3-3A98-ECBB-0099522ACEDF}"/>
          </ac:spMkLst>
        </pc:spChg>
      </pc:sldChg>
      <pc:sldChg chg="add mod modShow">
        <pc:chgData name="Stuart Andrews" userId="fe79af9a-8d06-4ba5-854d-245a1649f122" providerId="ADAL" clId="{4430CC72-3EB3-4EE2-B778-F56D9A74E9AA}" dt="2022-08-05T12:22:38.323" v="6149" actId="729"/>
        <pc:sldMkLst>
          <pc:docMk/>
          <pc:sldMk cId="3040632853" sldId="545"/>
        </pc:sldMkLst>
      </pc:sldChg>
      <pc:sldChg chg="modSp add modTransition modAnim">
        <pc:chgData name="Stuart Andrews" userId="fe79af9a-8d06-4ba5-854d-245a1649f122" providerId="ADAL" clId="{4430CC72-3EB3-4EE2-B778-F56D9A74E9AA}" dt="2022-08-08T10:00:18.963" v="8555"/>
        <pc:sldMkLst>
          <pc:docMk/>
          <pc:sldMk cId="1891564259" sldId="546"/>
        </pc:sldMkLst>
        <pc:spChg chg="mod">
          <ac:chgData name="Stuart Andrews" userId="fe79af9a-8d06-4ba5-854d-245a1649f122" providerId="ADAL" clId="{4430CC72-3EB3-4EE2-B778-F56D9A74E9AA}" dt="2022-08-05T12:23:10.120" v="6169" actId="20577"/>
          <ac:spMkLst>
            <pc:docMk/>
            <pc:sldMk cId="1891564259" sldId="546"/>
            <ac:spMk id="3" creationId="{001B21A8-55D3-3A98-ECBB-0099522ACEDF}"/>
          </ac:spMkLst>
        </pc:spChg>
      </pc:sldChg>
      <pc:sldChg chg="addSp delSp modSp add mod delAnim modAnim">
        <pc:chgData name="Stuart Andrews" userId="fe79af9a-8d06-4ba5-854d-245a1649f122" providerId="ADAL" clId="{4430CC72-3EB3-4EE2-B778-F56D9A74E9AA}" dt="2022-08-08T11:59:54.033" v="8697" actId="1076"/>
        <pc:sldMkLst>
          <pc:docMk/>
          <pc:sldMk cId="3828841309" sldId="547"/>
        </pc:sldMkLst>
        <pc:spChg chg="del">
          <ac:chgData name="Stuart Andrews" userId="fe79af9a-8d06-4ba5-854d-245a1649f122" providerId="ADAL" clId="{4430CC72-3EB3-4EE2-B778-F56D9A74E9AA}" dt="2022-08-05T12:29:43.009" v="6464" actId="478"/>
          <ac:spMkLst>
            <pc:docMk/>
            <pc:sldMk cId="3828841309" sldId="547"/>
            <ac:spMk id="2" creationId="{8AE1BF61-5DC8-4FCA-A19A-75404D29F335}"/>
          </ac:spMkLst>
        </pc:spChg>
        <pc:spChg chg="del">
          <ac:chgData name="Stuart Andrews" userId="fe79af9a-8d06-4ba5-854d-245a1649f122" providerId="ADAL" clId="{4430CC72-3EB3-4EE2-B778-F56D9A74E9AA}" dt="2022-08-05T12:29:43.009" v="6464" actId="478"/>
          <ac:spMkLst>
            <pc:docMk/>
            <pc:sldMk cId="3828841309" sldId="547"/>
            <ac:spMk id="13" creationId="{70BBD844-FBDB-443E-AF52-5E63F7D3F6DE}"/>
          </ac:spMkLst>
        </pc:spChg>
        <pc:spChg chg="del">
          <ac:chgData name="Stuart Andrews" userId="fe79af9a-8d06-4ba5-854d-245a1649f122" providerId="ADAL" clId="{4430CC72-3EB3-4EE2-B778-F56D9A74E9AA}" dt="2022-08-05T12:29:43.009" v="6464" actId="478"/>
          <ac:spMkLst>
            <pc:docMk/>
            <pc:sldMk cId="3828841309" sldId="547"/>
            <ac:spMk id="15" creationId="{1C8EF99E-578C-40B4-8A16-3C3365BA770E}"/>
          </ac:spMkLst>
        </pc:spChg>
        <pc:spChg chg="mod">
          <ac:chgData name="Stuart Andrews" userId="fe79af9a-8d06-4ba5-854d-245a1649f122" providerId="ADAL" clId="{4430CC72-3EB3-4EE2-B778-F56D9A74E9AA}" dt="2022-08-05T12:29:37.530" v="6461" actId="20577"/>
          <ac:spMkLst>
            <pc:docMk/>
            <pc:sldMk cId="3828841309" sldId="547"/>
            <ac:spMk id="18" creationId="{71827344-899A-25E4-7DE4-08AEF80DF3C6}"/>
          </ac:spMkLst>
        </pc:spChg>
        <pc:spChg chg="del">
          <ac:chgData name="Stuart Andrews" userId="fe79af9a-8d06-4ba5-854d-245a1649f122" providerId="ADAL" clId="{4430CC72-3EB3-4EE2-B778-F56D9A74E9AA}" dt="2022-08-05T12:29:43.009" v="6464" actId="478"/>
          <ac:spMkLst>
            <pc:docMk/>
            <pc:sldMk cId="3828841309" sldId="547"/>
            <ac:spMk id="21" creationId="{C1A9B82C-D10C-4F72-A34F-E7C8C9DA73DB}"/>
          </ac:spMkLst>
        </pc:spChg>
        <pc:spChg chg="del">
          <ac:chgData name="Stuart Andrews" userId="fe79af9a-8d06-4ba5-854d-245a1649f122" providerId="ADAL" clId="{4430CC72-3EB3-4EE2-B778-F56D9A74E9AA}" dt="2022-08-05T12:29:43.009" v="6464" actId="478"/>
          <ac:spMkLst>
            <pc:docMk/>
            <pc:sldMk cId="3828841309" sldId="547"/>
            <ac:spMk id="22" creationId="{D5911925-0A47-4C97-B28E-B84BEECB047E}"/>
          </ac:spMkLst>
        </pc:spChg>
        <pc:spChg chg="del">
          <ac:chgData name="Stuart Andrews" userId="fe79af9a-8d06-4ba5-854d-245a1649f122" providerId="ADAL" clId="{4430CC72-3EB3-4EE2-B778-F56D9A74E9AA}" dt="2022-08-05T12:29:43.009" v="6464" actId="478"/>
          <ac:spMkLst>
            <pc:docMk/>
            <pc:sldMk cId="3828841309" sldId="547"/>
            <ac:spMk id="23" creationId="{06EDAC05-A176-4737-8C2C-99DD25495BCE}"/>
          </ac:spMkLst>
        </pc:spChg>
        <pc:spChg chg="del">
          <ac:chgData name="Stuart Andrews" userId="fe79af9a-8d06-4ba5-854d-245a1649f122" providerId="ADAL" clId="{4430CC72-3EB3-4EE2-B778-F56D9A74E9AA}" dt="2022-08-05T12:29:43.009" v="6464" actId="478"/>
          <ac:spMkLst>
            <pc:docMk/>
            <pc:sldMk cId="3828841309" sldId="547"/>
            <ac:spMk id="24" creationId="{8C192DA7-CAAA-4AAA-A3E9-FC90A25D4B88}"/>
          </ac:spMkLst>
        </pc:spChg>
        <pc:graphicFrameChg chg="add mod modGraphic">
          <ac:chgData name="Stuart Andrews" userId="fe79af9a-8d06-4ba5-854d-245a1649f122" providerId="ADAL" clId="{4430CC72-3EB3-4EE2-B778-F56D9A74E9AA}" dt="2022-08-08T11:59:54.033" v="8697" actId="1076"/>
          <ac:graphicFrameMkLst>
            <pc:docMk/>
            <pc:sldMk cId="3828841309" sldId="547"/>
            <ac:graphicFrameMk id="3" creationId="{25CA4F1A-1118-382B-646F-F6B1D314D50C}"/>
          </ac:graphicFrameMkLst>
        </pc:graphicFrameChg>
        <pc:picChg chg="del">
          <ac:chgData name="Stuart Andrews" userId="fe79af9a-8d06-4ba5-854d-245a1649f122" providerId="ADAL" clId="{4430CC72-3EB3-4EE2-B778-F56D9A74E9AA}" dt="2022-08-05T12:29:39.692" v="6462" actId="478"/>
          <ac:picMkLst>
            <pc:docMk/>
            <pc:sldMk cId="3828841309" sldId="547"/>
            <ac:picMk id="9" creationId="{DF2AA363-C6F2-42A2-95B7-AFDC43B52EC9}"/>
          </ac:picMkLst>
        </pc:picChg>
        <pc:picChg chg="del">
          <ac:chgData name="Stuart Andrews" userId="fe79af9a-8d06-4ba5-854d-245a1649f122" providerId="ADAL" clId="{4430CC72-3EB3-4EE2-B778-F56D9A74E9AA}" dt="2022-08-05T12:29:40.320" v="6463" actId="478"/>
          <ac:picMkLst>
            <pc:docMk/>
            <pc:sldMk cId="3828841309" sldId="547"/>
            <ac:picMk id="1026" creationId="{23B1C707-6E25-4FDB-BDC5-23C5BC005221}"/>
          </ac:picMkLst>
        </pc:picChg>
      </pc:sldChg>
      <pc:sldChg chg="addSp delSp modSp add del mod modAnim">
        <pc:chgData name="Stuart Andrews" userId="fe79af9a-8d06-4ba5-854d-245a1649f122" providerId="ADAL" clId="{4430CC72-3EB3-4EE2-B778-F56D9A74E9AA}" dt="2022-08-08T12:51:56.466" v="9283" actId="47"/>
        <pc:sldMkLst>
          <pc:docMk/>
          <pc:sldMk cId="614584691" sldId="548"/>
        </pc:sldMkLst>
        <pc:spChg chg="add mod">
          <ac:chgData name="Stuart Andrews" userId="fe79af9a-8d06-4ba5-854d-245a1649f122" providerId="ADAL" clId="{4430CC72-3EB3-4EE2-B778-F56D9A74E9AA}" dt="2022-08-05T12:38:50.175" v="6934" actId="1076"/>
          <ac:spMkLst>
            <pc:docMk/>
            <pc:sldMk cId="614584691" sldId="548"/>
            <ac:spMk id="9" creationId="{E98C2568-0B12-0201-B1C7-F2D08A0EF500}"/>
          </ac:spMkLst>
        </pc:spChg>
        <pc:spChg chg="add mod">
          <ac:chgData name="Stuart Andrews" userId="fe79af9a-8d06-4ba5-854d-245a1649f122" providerId="ADAL" clId="{4430CC72-3EB3-4EE2-B778-F56D9A74E9AA}" dt="2022-08-05T12:38:50.175" v="6934" actId="1076"/>
          <ac:spMkLst>
            <pc:docMk/>
            <pc:sldMk cId="614584691" sldId="548"/>
            <ac:spMk id="10" creationId="{6031F570-747B-4E72-E418-88D00DD157E9}"/>
          </ac:spMkLst>
        </pc:spChg>
        <pc:spChg chg="mod">
          <ac:chgData name="Stuart Andrews" userId="fe79af9a-8d06-4ba5-854d-245a1649f122" providerId="ADAL" clId="{4430CC72-3EB3-4EE2-B778-F56D9A74E9AA}" dt="2022-08-05T12:37:50.436" v="6872" actId="20577"/>
          <ac:spMkLst>
            <pc:docMk/>
            <pc:sldMk cId="614584691" sldId="548"/>
            <ac:spMk id="11" creationId="{CAC342D0-306D-760D-D5A1-A138D9603E49}"/>
          </ac:spMkLst>
        </pc:spChg>
        <pc:picChg chg="add mod">
          <ac:chgData name="Stuart Andrews" userId="fe79af9a-8d06-4ba5-854d-245a1649f122" providerId="ADAL" clId="{4430CC72-3EB3-4EE2-B778-F56D9A74E9AA}" dt="2022-08-05T12:38:45.590" v="6933" actId="1076"/>
          <ac:picMkLst>
            <pc:docMk/>
            <pc:sldMk cId="614584691" sldId="548"/>
            <ac:picMk id="8" creationId="{04A1F1E2-C687-1054-B502-337A68EE26CC}"/>
          </ac:picMkLst>
        </pc:picChg>
        <pc:picChg chg="del">
          <ac:chgData name="Stuart Andrews" userId="fe79af9a-8d06-4ba5-854d-245a1649f122" providerId="ADAL" clId="{4430CC72-3EB3-4EE2-B778-F56D9A74E9AA}" dt="2022-08-05T12:37:36.601" v="6840" actId="478"/>
          <ac:picMkLst>
            <pc:docMk/>
            <pc:sldMk cId="614584691" sldId="548"/>
            <ac:picMk id="2056" creationId="{2CA46948-F0EC-4E74-AE90-48D71CBFCDB8}"/>
          </ac:picMkLst>
        </pc:picChg>
        <pc:picChg chg="del">
          <ac:chgData name="Stuart Andrews" userId="fe79af9a-8d06-4ba5-854d-245a1649f122" providerId="ADAL" clId="{4430CC72-3EB3-4EE2-B778-F56D9A74E9AA}" dt="2022-08-05T12:37:36.601" v="6840" actId="478"/>
          <ac:picMkLst>
            <pc:docMk/>
            <pc:sldMk cId="614584691" sldId="548"/>
            <ac:picMk id="2060" creationId="{FD98CB4E-0753-4A40-8323-D1B1DDCF7F1E}"/>
          </ac:picMkLst>
        </pc:picChg>
        <pc:picChg chg="del">
          <ac:chgData name="Stuart Andrews" userId="fe79af9a-8d06-4ba5-854d-245a1649f122" providerId="ADAL" clId="{4430CC72-3EB3-4EE2-B778-F56D9A74E9AA}" dt="2022-08-05T12:37:38.498" v="6841" actId="478"/>
          <ac:picMkLst>
            <pc:docMk/>
            <pc:sldMk cId="614584691" sldId="548"/>
            <ac:picMk id="2062" creationId="{3EC2620B-256D-4CAB-BA96-F1C21597C946}"/>
          </ac:picMkLst>
        </pc:picChg>
        <pc:picChg chg="del">
          <ac:chgData name="Stuart Andrews" userId="fe79af9a-8d06-4ba5-854d-245a1649f122" providerId="ADAL" clId="{4430CC72-3EB3-4EE2-B778-F56D9A74E9AA}" dt="2022-08-05T12:37:36.601" v="6840" actId="478"/>
          <ac:picMkLst>
            <pc:docMk/>
            <pc:sldMk cId="614584691" sldId="548"/>
            <ac:picMk id="2066" creationId="{DABD388C-666B-423B-8092-3FAA73F716A2}"/>
          </ac:picMkLst>
        </pc:picChg>
        <pc:picChg chg="del">
          <ac:chgData name="Stuart Andrews" userId="fe79af9a-8d06-4ba5-854d-245a1649f122" providerId="ADAL" clId="{4430CC72-3EB3-4EE2-B778-F56D9A74E9AA}" dt="2022-08-05T12:37:36.601" v="6840" actId="478"/>
          <ac:picMkLst>
            <pc:docMk/>
            <pc:sldMk cId="614584691" sldId="548"/>
            <ac:picMk id="2070" creationId="{C1D7F446-4F13-4E1C-8023-23E8D2C66BD5}"/>
          </ac:picMkLst>
        </pc:picChg>
      </pc:sldChg>
      <pc:sldChg chg="modSp add mod modTransition">
        <pc:chgData name="Stuart Andrews" userId="fe79af9a-8d06-4ba5-854d-245a1649f122" providerId="ADAL" clId="{4430CC72-3EB3-4EE2-B778-F56D9A74E9AA}" dt="2022-08-08T10:00:18.963" v="8555"/>
        <pc:sldMkLst>
          <pc:docMk/>
          <pc:sldMk cId="3611023327" sldId="549"/>
        </pc:sldMkLst>
        <pc:spChg chg="mod">
          <ac:chgData name="Stuart Andrews" userId="fe79af9a-8d06-4ba5-854d-245a1649f122" providerId="ADAL" clId="{4430CC72-3EB3-4EE2-B778-F56D9A74E9AA}" dt="2022-08-05T12:39:29.111" v="6970" actId="14100"/>
          <ac:spMkLst>
            <pc:docMk/>
            <pc:sldMk cId="3611023327" sldId="549"/>
            <ac:spMk id="3" creationId="{001B21A8-55D3-3A98-ECBB-0099522ACEDF}"/>
          </ac:spMkLst>
        </pc:spChg>
      </pc:sldChg>
      <pc:sldChg chg="modSp add mod modTransition">
        <pc:chgData name="Stuart Andrews" userId="fe79af9a-8d06-4ba5-854d-245a1649f122" providerId="ADAL" clId="{4430CC72-3EB3-4EE2-B778-F56D9A74E9AA}" dt="2022-08-08T10:02:05.539" v="8559" actId="20577"/>
        <pc:sldMkLst>
          <pc:docMk/>
          <pc:sldMk cId="525443794" sldId="550"/>
        </pc:sldMkLst>
        <pc:spChg chg="mod">
          <ac:chgData name="Stuart Andrews" userId="fe79af9a-8d06-4ba5-854d-245a1649f122" providerId="ADAL" clId="{4430CC72-3EB3-4EE2-B778-F56D9A74E9AA}" dt="2022-08-08T10:02:05.539" v="8559" actId="20577"/>
          <ac:spMkLst>
            <pc:docMk/>
            <pc:sldMk cId="525443794" sldId="550"/>
            <ac:spMk id="2" creationId="{70CA8A94-8D62-8749-A54A-8E680DA9D81B}"/>
          </ac:spMkLst>
        </pc:spChg>
      </pc:sldChg>
      <pc:sldChg chg="add del">
        <pc:chgData name="Stuart Andrews" userId="fe79af9a-8d06-4ba5-854d-245a1649f122" providerId="ADAL" clId="{4430CC72-3EB3-4EE2-B778-F56D9A74E9AA}" dt="2022-08-05T20:15:30.055" v="8183" actId="47"/>
        <pc:sldMkLst>
          <pc:docMk/>
          <pc:sldMk cId="928222425" sldId="551"/>
        </pc:sldMkLst>
      </pc:sldChg>
      <pc:sldChg chg="addSp delSp modSp add mod delAnim modAnim">
        <pc:chgData name="Stuart Andrews" userId="fe79af9a-8d06-4ba5-854d-245a1649f122" providerId="ADAL" clId="{4430CC72-3EB3-4EE2-B778-F56D9A74E9AA}" dt="2022-08-08T13:24:49.492" v="10031"/>
        <pc:sldMkLst>
          <pc:docMk/>
          <pc:sldMk cId="3392563403" sldId="551"/>
        </pc:sldMkLst>
        <pc:spChg chg="add del mod">
          <ac:chgData name="Stuart Andrews" userId="fe79af9a-8d06-4ba5-854d-245a1649f122" providerId="ADAL" clId="{4430CC72-3EB3-4EE2-B778-F56D9A74E9AA}" dt="2022-08-08T09:06:31.290" v="8302" actId="478"/>
          <ac:spMkLst>
            <pc:docMk/>
            <pc:sldMk cId="3392563403" sldId="551"/>
            <ac:spMk id="3" creationId="{C8223AC5-9EE5-B359-31A9-1674FB83D021}"/>
          </ac:spMkLst>
        </pc:spChg>
        <pc:spChg chg="add del mod">
          <ac:chgData name="Stuart Andrews" userId="fe79af9a-8d06-4ba5-854d-245a1649f122" providerId="ADAL" clId="{4430CC72-3EB3-4EE2-B778-F56D9A74E9AA}" dt="2022-08-08T09:06:31.290" v="8302" actId="478"/>
          <ac:spMkLst>
            <pc:docMk/>
            <pc:sldMk cId="3392563403" sldId="551"/>
            <ac:spMk id="4" creationId="{509312E3-A551-78C5-CF65-FD820B843AB3}"/>
          </ac:spMkLst>
        </pc:spChg>
        <pc:spChg chg="del">
          <ac:chgData name="Stuart Andrews" userId="fe79af9a-8d06-4ba5-854d-245a1649f122" providerId="ADAL" clId="{4430CC72-3EB3-4EE2-B778-F56D9A74E9AA}" dt="2022-08-05T21:58:39.872" v="8290" actId="478"/>
          <ac:spMkLst>
            <pc:docMk/>
            <pc:sldMk cId="3392563403" sldId="551"/>
            <ac:spMk id="4" creationId="{8F795BEB-35B3-23A6-EEB7-FC9383A7ED14}"/>
          </ac:spMkLst>
        </pc:spChg>
        <pc:spChg chg="add del mod">
          <ac:chgData name="Stuart Andrews" userId="fe79af9a-8d06-4ba5-854d-245a1649f122" providerId="ADAL" clId="{4430CC72-3EB3-4EE2-B778-F56D9A74E9AA}" dt="2022-08-08T09:06:31.290" v="8302" actId="478"/>
          <ac:spMkLst>
            <pc:docMk/>
            <pc:sldMk cId="3392563403" sldId="551"/>
            <ac:spMk id="5" creationId="{475C7917-B78F-0DA3-ADDF-6D1E8FDAA9C4}"/>
          </ac:spMkLst>
        </pc:spChg>
        <pc:spChg chg="del">
          <ac:chgData name="Stuart Andrews" userId="fe79af9a-8d06-4ba5-854d-245a1649f122" providerId="ADAL" clId="{4430CC72-3EB3-4EE2-B778-F56D9A74E9AA}" dt="2022-08-05T21:58:39.350" v="8289" actId="478"/>
          <ac:spMkLst>
            <pc:docMk/>
            <pc:sldMk cId="3392563403" sldId="551"/>
            <ac:spMk id="5" creationId="{CB77DABA-24EB-3506-CDFA-4991286E7CDF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7" creationId="{67DB063C-5FD6-E7BE-3860-54D28DDFB499}"/>
          </ac:spMkLst>
        </pc:spChg>
        <pc:spChg chg="del">
          <ac:chgData name="Stuart Andrews" userId="fe79af9a-8d06-4ba5-854d-245a1649f122" providerId="ADAL" clId="{4430CC72-3EB3-4EE2-B778-F56D9A74E9AA}" dt="2022-08-05T21:58:36.243" v="8286" actId="478"/>
          <ac:spMkLst>
            <pc:docMk/>
            <pc:sldMk cId="3392563403" sldId="551"/>
            <ac:spMk id="7" creationId="{E4D49D2B-1C1F-78FC-03BB-ACADB558D89A}"/>
          </ac:spMkLst>
        </pc:spChg>
        <pc:spChg chg="del">
          <ac:chgData name="Stuart Andrews" userId="fe79af9a-8d06-4ba5-854d-245a1649f122" providerId="ADAL" clId="{4430CC72-3EB3-4EE2-B778-F56D9A74E9AA}" dt="2022-08-05T21:58:38.016" v="8287" actId="478"/>
          <ac:spMkLst>
            <pc:docMk/>
            <pc:sldMk cId="3392563403" sldId="551"/>
            <ac:spMk id="8" creationId="{31FB6B6B-E0F7-4FCD-37E7-018DB80C7C2F}"/>
          </ac:spMkLst>
        </pc:spChg>
        <pc:spChg chg="add mod">
          <ac:chgData name="Stuart Andrews" userId="fe79af9a-8d06-4ba5-854d-245a1649f122" providerId="ADAL" clId="{4430CC72-3EB3-4EE2-B778-F56D9A74E9AA}" dt="2022-08-08T09:15:26.815" v="8535" actId="1035"/>
          <ac:spMkLst>
            <pc:docMk/>
            <pc:sldMk cId="3392563403" sldId="551"/>
            <ac:spMk id="8" creationId="{69EE31B6-62D8-6D48-B025-0538126472E3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9" creationId="{43F071CD-AEF3-2E11-4C89-36B3D82163D0}"/>
          </ac:spMkLst>
        </pc:spChg>
        <pc:spChg chg="del">
          <ac:chgData name="Stuart Andrews" userId="fe79af9a-8d06-4ba5-854d-245a1649f122" providerId="ADAL" clId="{4430CC72-3EB3-4EE2-B778-F56D9A74E9AA}" dt="2022-08-05T21:58:38.652" v="8288" actId="478"/>
          <ac:spMkLst>
            <pc:docMk/>
            <pc:sldMk cId="3392563403" sldId="551"/>
            <ac:spMk id="9" creationId="{66E77CED-7007-ADB2-7F47-118AE675F215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10" creationId="{983C3141-8104-050C-7625-05BF17B7F74E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11" creationId="{7165A8FD-87C5-2388-9055-3147D675EC4B}"/>
          </ac:spMkLst>
        </pc:spChg>
        <pc:spChg chg="add mod">
          <ac:chgData name="Stuart Andrews" userId="fe79af9a-8d06-4ba5-854d-245a1649f122" providerId="ADAL" clId="{4430CC72-3EB3-4EE2-B778-F56D9A74E9AA}" dt="2022-08-08T09:15:26.815" v="8535" actId="1035"/>
          <ac:spMkLst>
            <pc:docMk/>
            <pc:sldMk cId="3392563403" sldId="551"/>
            <ac:spMk id="12" creationId="{A72E2A96-8431-AA9B-EE7A-A1AB57009DF7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13" creationId="{D532B987-DA5A-4873-F166-053952B42D1A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14" creationId="{EF6315B1-581C-020F-9B1A-C923AC301223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15" creationId="{ADC6EE8A-A6DE-5E01-964D-2559A2A6D168}"/>
          </ac:spMkLst>
        </pc:spChg>
        <pc:spChg chg="add mod">
          <ac:chgData name="Stuart Andrews" userId="fe79af9a-8d06-4ba5-854d-245a1649f122" providerId="ADAL" clId="{4430CC72-3EB3-4EE2-B778-F56D9A74E9AA}" dt="2022-08-08T09:15:26.815" v="8535" actId="1035"/>
          <ac:spMkLst>
            <pc:docMk/>
            <pc:sldMk cId="3392563403" sldId="551"/>
            <ac:spMk id="16" creationId="{15742C70-09D8-6884-F612-C56D8DFDA7E6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17" creationId="{0AE6045A-DB1A-CB18-9F94-38DE2528DE28}"/>
          </ac:spMkLst>
        </pc:spChg>
        <pc:spChg chg="add mod">
          <ac:chgData name="Stuart Andrews" userId="fe79af9a-8d06-4ba5-854d-245a1649f122" providerId="ADAL" clId="{4430CC72-3EB3-4EE2-B778-F56D9A74E9AA}" dt="2022-08-08T11:39:51.305" v="8581" actId="207"/>
          <ac:spMkLst>
            <pc:docMk/>
            <pc:sldMk cId="3392563403" sldId="551"/>
            <ac:spMk id="18" creationId="{4CE9A88B-334B-3E3C-FDFA-3588C9E2D83A}"/>
          </ac:spMkLst>
        </pc:spChg>
      </pc:sldChg>
      <pc:sldChg chg="addSp delSp modSp add del mod modAnim">
        <pc:chgData name="Stuart Andrews" userId="fe79af9a-8d06-4ba5-854d-245a1649f122" providerId="ADAL" clId="{4430CC72-3EB3-4EE2-B778-F56D9A74E9AA}" dt="2022-08-08T12:51:56.466" v="9283" actId="47"/>
        <pc:sldMkLst>
          <pc:docMk/>
          <pc:sldMk cId="2961597018" sldId="552"/>
        </pc:sldMkLst>
        <pc:spChg chg="add mod">
          <ac:chgData name="Stuart Andrews" userId="fe79af9a-8d06-4ba5-854d-245a1649f122" providerId="ADAL" clId="{4430CC72-3EB3-4EE2-B778-F56D9A74E9AA}" dt="2022-08-08T12:16:14.563" v="8841" actId="1076"/>
          <ac:spMkLst>
            <pc:docMk/>
            <pc:sldMk cId="2961597018" sldId="552"/>
            <ac:spMk id="6" creationId="{FA399024-BF6E-CDA0-B326-10EF15ACDE66}"/>
          </ac:spMkLst>
        </pc:spChg>
        <pc:spChg chg="mod">
          <ac:chgData name="Stuart Andrews" userId="fe79af9a-8d06-4ba5-854d-245a1649f122" providerId="ADAL" clId="{4430CC72-3EB3-4EE2-B778-F56D9A74E9AA}" dt="2022-08-08T12:14:32.606" v="8833" actId="1076"/>
          <ac:spMkLst>
            <pc:docMk/>
            <pc:sldMk cId="2961597018" sldId="552"/>
            <ac:spMk id="9" creationId="{E98C2568-0B12-0201-B1C7-F2D08A0EF500}"/>
          </ac:spMkLst>
        </pc:spChg>
        <pc:spChg chg="mod">
          <ac:chgData name="Stuart Andrews" userId="fe79af9a-8d06-4ba5-854d-245a1649f122" providerId="ADAL" clId="{4430CC72-3EB3-4EE2-B778-F56D9A74E9AA}" dt="2022-08-08T12:14:32.606" v="8833" actId="1076"/>
          <ac:spMkLst>
            <pc:docMk/>
            <pc:sldMk cId="2961597018" sldId="552"/>
            <ac:spMk id="10" creationId="{6031F570-747B-4E72-E418-88D00DD157E9}"/>
          </ac:spMkLst>
        </pc:spChg>
        <pc:spChg chg="add mod">
          <ac:chgData name="Stuart Andrews" userId="fe79af9a-8d06-4ba5-854d-245a1649f122" providerId="ADAL" clId="{4430CC72-3EB3-4EE2-B778-F56D9A74E9AA}" dt="2022-08-08T12:12:06.762" v="8797" actId="164"/>
          <ac:spMkLst>
            <pc:docMk/>
            <pc:sldMk cId="2961597018" sldId="552"/>
            <ac:spMk id="19" creationId="{DEF4CE22-8ED1-B604-23D5-B99AF4834270}"/>
          </ac:spMkLst>
        </pc:spChg>
        <pc:spChg chg="mod">
          <ac:chgData name="Stuart Andrews" userId="fe79af9a-8d06-4ba5-854d-245a1649f122" providerId="ADAL" clId="{4430CC72-3EB3-4EE2-B778-F56D9A74E9AA}" dt="2022-08-08T12:13:29.523" v="8802"/>
          <ac:spMkLst>
            <pc:docMk/>
            <pc:sldMk cId="2961597018" sldId="552"/>
            <ac:spMk id="22" creationId="{3C9C09A6-46FA-58D8-879D-5D502EB85602}"/>
          </ac:spMkLst>
        </pc:spChg>
        <pc:spChg chg="mod">
          <ac:chgData name="Stuart Andrews" userId="fe79af9a-8d06-4ba5-854d-245a1649f122" providerId="ADAL" clId="{4430CC72-3EB3-4EE2-B778-F56D9A74E9AA}" dt="2022-08-08T12:13:50.792" v="8825" actId="404"/>
          <ac:spMkLst>
            <pc:docMk/>
            <pc:sldMk cId="2961597018" sldId="552"/>
            <ac:spMk id="23" creationId="{46E57494-B037-C291-5232-EA8C85FF7EB3}"/>
          </ac:spMkLst>
        </pc:spChg>
        <pc:grpChg chg="add mod">
          <ac:chgData name="Stuart Andrews" userId="fe79af9a-8d06-4ba5-854d-245a1649f122" providerId="ADAL" clId="{4430CC72-3EB3-4EE2-B778-F56D9A74E9AA}" dt="2022-08-08T12:16:34.092" v="8843" actId="1076"/>
          <ac:grpSpMkLst>
            <pc:docMk/>
            <pc:sldMk cId="2961597018" sldId="552"/>
            <ac:grpSpMk id="20" creationId="{A760E672-B1DC-092B-2FB3-2F8AAD8B8EC1}"/>
          </ac:grpSpMkLst>
        </pc:grpChg>
        <pc:grpChg chg="add mod">
          <ac:chgData name="Stuart Andrews" userId="fe79af9a-8d06-4ba5-854d-245a1649f122" providerId="ADAL" clId="{4430CC72-3EB3-4EE2-B778-F56D9A74E9AA}" dt="2022-08-08T12:16:14.563" v="8841" actId="1076"/>
          <ac:grpSpMkLst>
            <pc:docMk/>
            <pc:sldMk cId="2961597018" sldId="552"/>
            <ac:grpSpMk id="21" creationId="{EEC9C922-3E07-123D-9BA4-076ADD7199E2}"/>
          </ac:grpSpMkLst>
        </pc:grpChg>
        <pc:picChg chg="add mod">
          <ac:chgData name="Stuart Andrews" userId="fe79af9a-8d06-4ba5-854d-245a1649f122" providerId="ADAL" clId="{4430CC72-3EB3-4EE2-B778-F56D9A74E9AA}" dt="2022-08-08T12:16:14.563" v="8841" actId="1076"/>
          <ac:picMkLst>
            <pc:docMk/>
            <pc:sldMk cId="2961597018" sldId="552"/>
            <ac:picMk id="3" creationId="{A2D5F1AC-1E54-224D-AC16-29984F2D091A}"/>
          </ac:picMkLst>
        </pc:picChg>
        <pc:picChg chg="add mod">
          <ac:chgData name="Stuart Andrews" userId="fe79af9a-8d06-4ba5-854d-245a1649f122" providerId="ADAL" clId="{4430CC72-3EB3-4EE2-B778-F56D9A74E9AA}" dt="2022-08-08T12:16:14.563" v="8841" actId="1076"/>
          <ac:picMkLst>
            <pc:docMk/>
            <pc:sldMk cId="2961597018" sldId="552"/>
            <ac:picMk id="5" creationId="{06BEA5DE-4C9F-8A41-F16B-8772F7FDAE37}"/>
          </ac:picMkLst>
        </pc:picChg>
        <pc:picChg chg="add del mod">
          <ac:chgData name="Stuart Andrews" userId="fe79af9a-8d06-4ba5-854d-245a1649f122" providerId="ADAL" clId="{4430CC72-3EB3-4EE2-B778-F56D9A74E9AA}" dt="2022-08-08T12:09:43.503" v="8765" actId="478"/>
          <ac:picMkLst>
            <pc:docMk/>
            <pc:sldMk cId="2961597018" sldId="552"/>
            <ac:picMk id="7" creationId="{7228A859-0632-CB3B-4C17-279168FDDECA}"/>
          </ac:picMkLst>
        </pc:picChg>
        <pc:picChg chg="del">
          <ac:chgData name="Stuart Andrews" userId="fe79af9a-8d06-4ba5-854d-245a1649f122" providerId="ADAL" clId="{4430CC72-3EB3-4EE2-B778-F56D9A74E9AA}" dt="2022-08-08T12:07:51.493" v="8749" actId="478"/>
          <ac:picMkLst>
            <pc:docMk/>
            <pc:sldMk cId="2961597018" sldId="552"/>
            <ac:picMk id="8" creationId="{04A1F1E2-C687-1054-B502-337A68EE26CC}"/>
          </ac:picMkLst>
        </pc:picChg>
        <pc:picChg chg="add mod">
          <ac:chgData name="Stuart Andrews" userId="fe79af9a-8d06-4ba5-854d-245a1649f122" providerId="ADAL" clId="{4430CC72-3EB3-4EE2-B778-F56D9A74E9AA}" dt="2022-08-08T12:16:14.563" v="8841" actId="1076"/>
          <ac:picMkLst>
            <pc:docMk/>
            <pc:sldMk cId="2961597018" sldId="552"/>
            <ac:picMk id="13" creationId="{AC836978-BFEB-F1DC-F1F2-F04802E3E653}"/>
          </ac:picMkLst>
        </pc:picChg>
        <pc:picChg chg="add mod">
          <ac:chgData name="Stuart Andrews" userId="fe79af9a-8d06-4ba5-854d-245a1649f122" providerId="ADAL" clId="{4430CC72-3EB3-4EE2-B778-F56D9A74E9AA}" dt="2022-08-08T12:16:14.563" v="8841" actId="1076"/>
          <ac:picMkLst>
            <pc:docMk/>
            <pc:sldMk cId="2961597018" sldId="552"/>
            <ac:picMk id="15" creationId="{B19853BF-8D6A-A39E-D85E-7E57C947787D}"/>
          </ac:picMkLst>
        </pc:picChg>
        <pc:picChg chg="add mod">
          <ac:chgData name="Stuart Andrews" userId="fe79af9a-8d06-4ba5-854d-245a1649f122" providerId="ADAL" clId="{4430CC72-3EB3-4EE2-B778-F56D9A74E9AA}" dt="2022-08-08T12:12:06.762" v="8797" actId="164"/>
          <ac:picMkLst>
            <pc:docMk/>
            <pc:sldMk cId="2961597018" sldId="552"/>
            <ac:picMk id="17" creationId="{D2577EF6-E8DF-620D-DE45-4026EC5E8D93}"/>
          </ac:picMkLst>
        </pc:picChg>
        <pc:picChg chg="add mod">
          <ac:chgData name="Stuart Andrews" userId="fe79af9a-8d06-4ba5-854d-245a1649f122" providerId="ADAL" clId="{4430CC72-3EB3-4EE2-B778-F56D9A74E9AA}" dt="2022-08-08T12:16:17.310" v="8842" actId="1076"/>
          <ac:picMkLst>
            <pc:docMk/>
            <pc:sldMk cId="2961597018" sldId="552"/>
            <ac:picMk id="25" creationId="{9B43BDD0-BF5D-5C30-8733-91678A0B33DE}"/>
          </ac:picMkLst>
        </pc:picChg>
      </pc:sldChg>
      <pc:sldChg chg="addSp delSp modSp add mod delAnim modAnim">
        <pc:chgData name="Stuart Andrews" userId="fe79af9a-8d06-4ba5-854d-245a1649f122" providerId="ADAL" clId="{4430CC72-3EB3-4EE2-B778-F56D9A74E9AA}" dt="2022-08-08T12:51:18.777" v="9282"/>
        <pc:sldMkLst>
          <pc:docMk/>
          <pc:sldMk cId="3808941421" sldId="553"/>
        </pc:sldMkLst>
        <pc:spChg chg="mod">
          <ac:chgData name="Stuart Andrews" userId="fe79af9a-8d06-4ba5-854d-245a1649f122" providerId="ADAL" clId="{4430CC72-3EB3-4EE2-B778-F56D9A74E9AA}" dt="2022-08-08T12:39:51.093" v="9085" actId="1076"/>
          <ac:spMkLst>
            <pc:docMk/>
            <pc:sldMk cId="3808941421" sldId="553"/>
            <ac:spMk id="6" creationId="{FA399024-BF6E-CDA0-B326-10EF15ACDE66}"/>
          </ac:spMkLst>
        </pc:spChg>
        <pc:spChg chg="add mod">
          <ac:chgData name="Stuart Andrews" userId="fe79af9a-8d06-4ba5-854d-245a1649f122" providerId="ADAL" clId="{4430CC72-3EB3-4EE2-B778-F56D9A74E9AA}" dt="2022-08-08T12:39:51.093" v="9085" actId="1076"/>
          <ac:spMkLst>
            <pc:docMk/>
            <pc:sldMk cId="3808941421" sldId="553"/>
            <ac:spMk id="7" creationId="{54FC9419-FE4D-42DB-D069-F1B8505AC8D2}"/>
          </ac:spMkLst>
        </pc:spChg>
        <pc:spChg chg="del">
          <ac:chgData name="Stuart Andrews" userId="fe79af9a-8d06-4ba5-854d-245a1649f122" providerId="ADAL" clId="{4430CC72-3EB3-4EE2-B778-F56D9A74E9AA}" dt="2022-08-08T12:16:58.914" v="8845" actId="478"/>
          <ac:spMkLst>
            <pc:docMk/>
            <pc:sldMk cId="3808941421" sldId="553"/>
            <ac:spMk id="9" creationId="{E98C2568-0B12-0201-B1C7-F2D08A0EF500}"/>
          </ac:spMkLst>
        </pc:spChg>
        <pc:spChg chg="del">
          <ac:chgData name="Stuart Andrews" userId="fe79af9a-8d06-4ba5-854d-245a1649f122" providerId="ADAL" clId="{4430CC72-3EB3-4EE2-B778-F56D9A74E9AA}" dt="2022-08-08T12:16:58.914" v="8845" actId="478"/>
          <ac:spMkLst>
            <pc:docMk/>
            <pc:sldMk cId="3808941421" sldId="553"/>
            <ac:spMk id="10" creationId="{6031F570-747B-4E72-E418-88D00DD157E9}"/>
          </ac:spMkLst>
        </pc:spChg>
        <pc:spChg chg="mod">
          <ac:chgData name="Stuart Andrews" userId="fe79af9a-8d06-4ba5-854d-245a1649f122" providerId="ADAL" clId="{4430CC72-3EB3-4EE2-B778-F56D9A74E9AA}" dt="2022-08-08T12:28:20.926" v="8927" actId="20577"/>
          <ac:spMkLst>
            <pc:docMk/>
            <pc:sldMk cId="3808941421" sldId="553"/>
            <ac:spMk id="19" creationId="{DEF4CE22-8ED1-B604-23D5-B99AF4834270}"/>
          </ac:spMkLst>
        </pc:spChg>
        <pc:spChg chg="add del mod">
          <ac:chgData name="Stuart Andrews" userId="fe79af9a-8d06-4ba5-854d-245a1649f122" providerId="ADAL" clId="{4430CC72-3EB3-4EE2-B778-F56D9A74E9AA}" dt="2022-08-08T12:29:43.398" v="8957" actId="478"/>
          <ac:spMkLst>
            <pc:docMk/>
            <pc:sldMk cId="3808941421" sldId="553"/>
            <ac:spMk id="24" creationId="{D0F6D315-D502-7F8D-F73B-70BDAEFB83AF}"/>
          </ac:spMkLst>
        </pc:spChg>
        <pc:spChg chg="add del mod">
          <ac:chgData name="Stuart Andrews" userId="fe79af9a-8d06-4ba5-854d-245a1649f122" providerId="ADAL" clId="{4430CC72-3EB3-4EE2-B778-F56D9A74E9AA}" dt="2022-08-08T12:27:31.786" v="8918" actId="478"/>
          <ac:spMkLst>
            <pc:docMk/>
            <pc:sldMk cId="3808941421" sldId="553"/>
            <ac:spMk id="26" creationId="{B3A2E5AD-8064-F5AA-E2B4-30A893E81932}"/>
          </ac:spMkLst>
        </pc:spChg>
        <pc:spChg chg="add del mod">
          <ac:chgData name="Stuart Andrews" userId="fe79af9a-8d06-4ba5-854d-245a1649f122" providerId="ADAL" clId="{4430CC72-3EB3-4EE2-B778-F56D9A74E9AA}" dt="2022-08-08T12:40:27.901" v="9090" actId="478"/>
          <ac:spMkLst>
            <pc:docMk/>
            <pc:sldMk cId="3808941421" sldId="553"/>
            <ac:spMk id="30" creationId="{C3078D06-D3D3-EC9B-D0ED-D0E9C0BB6039}"/>
          </ac:spMkLst>
        </pc:spChg>
        <pc:spChg chg="add mod">
          <ac:chgData name="Stuart Andrews" userId="fe79af9a-8d06-4ba5-854d-245a1649f122" providerId="ADAL" clId="{4430CC72-3EB3-4EE2-B778-F56D9A74E9AA}" dt="2022-08-08T12:43:12.429" v="9181" actId="1076"/>
          <ac:spMkLst>
            <pc:docMk/>
            <pc:sldMk cId="3808941421" sldId="553"/>
            <ac:spMk id="31" creationId="{D4751B4D-8214-C3D6-199C-181C0A8F73D5}"/>
          </ac:spMkLst>
        </pc:spChg>
        <pc:spChg chg="add mod">
          <ac:chgData name="Stuart Andrews" userId="fe79af9a-8d06-4ba5-854d-245a1649f122" providerId="ADAL" clId="{4430CC72-3EB3-4EE2-B778-F56D9A74E9AA}" dt="2022-08-08T12:43:21.537" v="9182" actId="1076"/>
          <ac:spMkLst>
            <pc:docMk/>
            <pc:sldMk cId="3808941421" sldId="553"/>
            <ac:spMk id="32" creationId="{6FEDC5EB-4B54-6BD0-E6EF-EDD800593D60}"/>
          </ac:spMkLst>
        </pc:spChg>
        <pc:spChg chg="add mod">
          <ac:chgData name="Stuart Andrews" userId="fe79af9a-8d06-4ba5-854d-245a1649f122" providerId="ADAL" clId="{4430CC72-3EB3-4EE2-B778-F56D9A74E9AA}" dt="2022-08-08T12:49:20.771" v="9278" actId="1076"/>
          <ac:spMkLst>
            <pc:docMk/>
            <pc:sldMk cId="3808941421" sldId="553"/>
            <ac:spMk id="34" creationId="{ACA785C9-A74F-7441-AF6E-B067182185B9}"/>
          </ac:spMkLst>
        </pc:spChg>
        <pc:spChg chg="add mod">
          <ac:chgData name="Stuart Andrews" userId="fe79af9a-8d06-4ba5-854d-245a1649f122" providerId="ADAL" clId="{4430CC72-3EB3-4EE2-B778-F56D9A74E9AA}" dt="2022-08-08T12:49:20.771" v="9278" actId="1076"/>
          <ac:spMkLst>
            <pc:docMk/>
            <pc:sldMk cId="3808941421" sldId="553"/>
            <ac:spMk id="35" creationId="{33D772BF-DB97-2A6D-98D6-FD2B5136588C}"/>
          </ac:spMkLst>
        </pc:spChg>
        <pc:grpChg chg="mod">
          <ac:chgData name="Stuart Andrews" userId="fe79af9a-8d06-4ba5-854d-245a1649f122" providerId="ADAL" clId="{4430CC72-3EB3-4EE2-B778-F56D9A74E9AA}" dt="2022-08-08T12:29:04.263" v="8947" actId="1076"/>
          <ac:grpSpMkLst>
            <pc:docMk/>
            <pc:sldMk cId="3808941421" sldId="553"/>
            <ac:grpSpMk id="20" creationId="{A760E672-B1DC-092B-2FB3-2F8AAD8B8EC1}"/>
          </ac:grpSpMkLst>
        </pc:grpChg>
        <pc:grpChg chg="mod">
          <ac:chgData name="Stuart Andrews" userId="fe79af9a-8d06-4ba5-854d-245a1649f122" providerId="ADAL" clId="{4430CC72-3EB3-4EE2-B778-F56D9A74E9AA}" dt="2022-08-08T12:39:51.093" v="9085" actId="1076"/>
          <ac:grpSpMkLst>
            <pc:docMk/>
            <pc:sldMk cId="3808941421" sldId="553"/>
            <ac:grpSpMk id="21" creationId="{EEC9C922-3E07-123D-9BA4-076ADD7199E2}"/>
          </ac:grpSpMkLst>
        </pc:grpChg>
        <pc:picChg chg="mod">
          <ac:chgData name="Stuart Andrews" userId="fe79af9a-8d06-4ba5-854d-245a1649f122" providerId="ADAL" clId="{4430CC72-3EB3-4EE2-B778-F56D9A74E9AA}" dt="2022-08-08T12:39:51.093" v="9085" actId="1076"/>
          <ac:picMkLst>
            <pc:docMk/>
            <pc:sldMk cId="3808941421" sldId="553"/>
            <ac:picMk id="3" creationId="{A2D5F1AC-1E54-224D-AC16-29984F2D091A}"/>
          </ac:picMkLst>
        </pc:picChg>
        <pc:picChg chg="add mod">
          <ac:chgData name="Stuart Andrews" userId="fe79af9a-8d06-4ba5-854d-245a1649f122" providerId="ADAL" clId="{4430CC72-3EB3-4EE2-B778-F56D9A74E9AA}" dt="2022-08-08T12:44:23.810" v="9191" actId="14861"/>
          <ac:picMkLst>
            <pc:docMk/>
            <pc:sldMk cId="3808941421" sldId="553"/>
            <ac:picMk id="4" creationId="{EF97C144-DA64-3565-43A0-F2FA976476EA}"/>
          </ac:picMkLst>
        </pc:picChg>
        <pc:picChg chg="mod">
          <ac:chgData name="Stuart Andrews" userId="fe79af9a-8d06-4ba5-854d-245a1649f122" providerId="ADAL" clId="{4430CC72-3EB3-4EE2-B778-F56D9A74E9AA}" dt="2022-08-08T12:39:51.093" v="9085" actId="1076"/>
          <ac:picMkLst>
            <pc:docMk/>
            <pc:sldMk cId="3808941421" sldId="553"/>
            <ac:picMk id="5" creationId="{06BEA5DE-4C9F-8A41-F16B-8772F7FDAE37}"/>
          </ac:picMkLst>
        </pc:picChg>
        <pc:picChg chg="add del mod">
          <ac:chgData name="Stuart Andrews" userId="fe79af9a-8d06-4ba5-854d-245a1649f122" providerId="ADAL" clId="{4430CC72-3EB3-4EE2-B778-F56D9A74E9AA}" dt="2022-08-08T12:29:55.137" v="8960" actId="478"/>
          <ac:picMkLst>
            <pc:docMk/>
            <pc:sldMk cId="3808941421" sldId="553"/>
            <ac:picMk id="12" creationId="{641C4A1F-B3B8-117B-4098-7F8143F381D4}"/>
          </ac:picMkLst>
        </pc:picChg>
        <pc:picChg chg="mod">
          <ac:chgData name="Stuart Andrews" userId="fe79af9a-8d06-4ba5-854d-245a1649f122" providerId="ADAL" clId="{4430CC72-3EB3-4EE2-B778-F56D9A74E9AA}" dt="2022-08-08T12:39:51.093" v="9085" actId="1076"/>
          <ac:picMkLst>
            <pc:docMk/>
            <pc:sldMk cId="3808941421" sldId="553"/>
            <ac:picMk id="13" creationId="{AC836978-BFEB-F1DC-F1F2-F04802E3E653}"/>
          </ac:picMkLst>
        </pc:picChg>
        <pc:picChg chg="mod">
          <ac:chgData name="Stuart Andrews" userId="fe79af9a-8d06-4ba5-854d-245a1649f122" providerId="ADAL" clId="{4430CC72-3EB3-4EE2-B778-F56D9A74E9AA}" dt="2022-08-08T12:39:51.093" v="9085" actId="1076"/>
          <ac:picMkLst>
            <pc:docMk/>
            <pc:sldMk cId="3808941421" sldId="553"/>
            <ac:picMk id="15" creationId="{B19853BF-8D6A-A39E-D85E-7E57C947787D}"/>
          </ac:picMkLst>
        </pc:picChg>
        <pc:picChg chg="add mod">
          <ac:chgData name="Stuart Andrews" userId="fe79af9a-8d06-4ba5-854d-245a1649f122" providerId="ADAL" clId="{4430CC72-3EB3-4EE2-B778-F56D9A74E9AA}" dt="2022-08-08T12:39:51.093" v="9085" actId="1076"/>
          <ac:picMkLst>
            <pc:docMk/>
            <pc:sldMk cId="3808941421" sldId="553"/>
            <ac:picMk id="16" creationId="{082E89D5-D9F6-1251-A8CF-EA2DF44B99E0}"/>
          </ac:picMkLst>
        </pc:picChg>
        <pc:picChg chg="mod">
          <ac:chgData name="Stuart Andrews" userId="fe79af9a-8d06-4ba5-854d-245a1649f122" providerId="ADAL" clId="{4430CC72-3EB3-4EE2-B778-F56D9A74E9AA}" dt="2022-08-08T12:28:59.963" v="8946" actId="1076"/>
          <ac:picMkLst>
            <pc:docMk/>
            <pc:sldMk cId="3808941421" sldId="553"/>
            <ac:picMk id="25" creationId="{9B43BDD0-BF5D-5C30-8733-91678A0B33DE}"/>
          </ac:picMkLst>
        </pc:picChg>
        <pc:picChg chg="add del mod">
          <ac:chgData name="Stuart Andrews" userId="fe79af9a-8d06-4ba5-854d-245a1649f122" providerId="ADAL" clId="{4430CC72-3EB3-4EE2-B778-F56D9A74E9AA}" dt="2022-08-08T12:47:33.115" v="9195" actId="1076"/>
          <ac:picMkLst>
            <pc:docMk/>
            <pc:sldMk cId="3808941421" sldId="553"/>
            <ac:picMk id="27" creationId="{70D57171-F139-92C3-355A-E974BBF064FA}"/>
          </ac:picMkLst>
        </pc:picChg>
        <pc:picChg chg="add del mod">
          <ac:chgData name="Stuart Andrews" userId="fe79af9a-8d06-4ba5-854d-245a1649f122" providerId="ADAL" clId="{4430CC72-3EB3-4EE2-B778-F56D9A74E9AA}" dt="2022-08-08T12:40:26.660" v="9089" actId="478"/>
          <ac:picMkLst>
            <pc:docMk/>
            <pc:sldMk cId="3808941421" sldId="553"/>
            <ac:picMk id="28" creationId="{F637296D-9395-B738-F2A4-DE04B69A54FD}"/>
          </ac:picMkLst>
        </pc:picChg>
        <pc:picChg chg="add del mod">
          <ac:chgData name="Stuart Andrews" userId="fe79af9a-8d06-4ba5-854d-245a1649f122" providerId="ADAL" clId="{4430CC72-3EB3-4EE2-B778-F56D9A74E9AA}" dt="2022-08-08T12:42:44.142" v="9173" actId="478"/>
          <ac:picMkLst>
            <pc:docMk/>
            <pc:sldMk cId="3808941421" sldId="553"/>
            <ac:picMk id="29" creationId="{5A221A9C-57DA-E992-0DBD-9ED9D7BD013A}"/>
          </ac:picMkLst>
        </pc:picChg>
        <pc:picChg chg="add mod">
          <ac:chgData name="Stuart Andrews" userId="fe79af9a-8d06-4ba5-854d-245a1649f122" providerId="ADAL" clId="{4430CC72-3EB3-4EE2-B778-F56D9A74E9AA}" dt="2022-08-08T12:46:02.876" v="9193"/>
          <ac:picMkLst>
            <pc:docMk/>
            <pc:sldMk cId="3808941421" sldId="553"/>
            <ac:picMk id="33" creationId="{679E46D1-960A-8867-C50A-CA8C119290B6}"/>
          </ac:picMkLst>
        </pc:picChg>
      </pc:sldChg>
      <pc:sldChg chg="addSp delSp modSp add mod modClrScheme modAnim chgLayout">
        <pc:chgData name="Stuart Andrews" userId="fe79af9a-8d06-4ba5-854d-245a1649f122" providerId="ADAL" clId="{4430CC72-3EB3-4EE2-B778-F56D9A74E9AA}" dt="2022-08-08T13:16:29.837" v="9808"/>
        <pc:sldMkLst>
          <pc:docMk/>
          <pc:sldMk cId="368280133" sldId="554"/>
        </pc:sldMkLst>
        <pc:spChg chg="add del mod">
          <ac:chgData name="Stuart Andrews" userId="fe79af9a-8d06-4ba5-854d-245a1649f122" providerId="ADAL" clId="{4430CC72-3EB3-4EE2-B778-F56D9A74E9AA}" dt="2022-08-08T13:12:49.474" v="9489" actId="478"/>
          <ac:spMkLst>
            <pc:docMk/>
            <pc:sldMk cId="368280133" sldId="554"/>
            <ac:spMk id="2" creationId="{871F87C1-BDD5-7ED6-EC81-ACB6C60EC822}"/>
          </ac:spMkLst>
        </pc:spChg>
        <pc:spChg chg="del">
          <ac:chgData name="Stuart Andrews" userId="fe79af9a-8d06-4ba5-854d-245a1649f122" providerId="ADAL" clId="{4430CC72-3EB3-4EE2-B778-F56D9A74E9AA}" dt="2022-08-08T13:12:01.124" v="9486" actId="478"/>
          <ac:spMkLst>
            <pc:docMk/>
            <pc:sldMk cId="368280133" sldId="554"/>
            <ac:spMk id="3" creationId="{43917F36-0F3A-6D0A-91A5-D3D44ACE693C}"/>
          </ac:spMkLst>
        </pc:spChg>
        <pc:spChg chg="add mod">
          <ac:chgData name="Stuart Andrews" userId="fe79af9a-8d06-4ba5-854d-245a1649f122" providerId="ADAL" clId="{4430CC72-3EB3-4EE2-B778-F56D9A74E9AA}" dt="2022-08-08T13:16:03.347" v="9806" actId="1076"/>
          <ac:spMkLst>
            <pc:docMk/>
            <pc:sldMk cId="368280133" sldId="554"/>
            <ac:spMk id="5" creationId="{52268492-4449-3EAD-0A2B-5EE32EDEF846}"/>
          </ac:spMkLst>
        </pc:spChg>
        <pc:spChg chg="del">
          <ac:chgData name="Stuart Andrews" userId="fe79af9a-8d06-4ba5-854d-245a1649f122" providerId="ADAL" clId="{4430CC72-3EB3-4EE2-B778-F56D9A74E9AA}" dt="2022-08-08T13:12:02.989" v="9487" actId="478"/>
          <ac:spMkLst>
            <pc:docMk/>
            <pc:sldMk cId="368280133" sldId="554"/>
            <ac:spMk id="6" creationId="{AE2E44B9-269A-6011-3061-E7318AB4D0C1}"/>
          </ac:spMkLst>
        </pc:spChg>
        <pc:spChg chg="add mod">
          <ac:chgData name="Stuart Andrews" userId="fe79af9a-8d06-4ba5-854d-245a1649f122" providerId="ADAL" clId="{4430CC72-3EB3-4EE2-B778-F56D9A74E9AA}" dt="2022-08-08T13:16:03.347" v="9806" actId="1076"/>
          <ac:spMkLst>
            <pc:docMk/>
            <pc:sldMk cId="368280133" sldId="554"/>
            <ac:spMk id="7" creationId="{1B4909AE-5BD8-BF18-86C3-9036AA3EB95A}"/>
          </ac:spMkLst>
        </pc:spChg>
        <pc:spChg chg="add mod">
          <ac:chgData name="Stuart Andrews" userId="fe79af9a-8d06-4ba5-854d-245a1649f122" providerId="ADAL" clId="{4430CC72-3EB3-4EE2-B778-F56D9A74E9AA}" dt="2022-08-08T13:16:03.347" v="9806" actId="1076"/>
          <ac:spMkLst>
            <pc:docMk/>
            <pc:sldMk cId="368280133" sldId="554"/>
            <ac:spMk id="8" creationId="{0BEC9750-584F-EC33-6F77-1A47FC21D4B7}"/>
          </ac:spMkLst>
        </pc:spChg>
      </pc:sldChg>
      <pc:sldChg chg="modSp add mod">
        <pc:chgData name="Stuart Andrews" userId="fe79af9a-8d06-4ba5-854d-245a1649f122" providerId="ADAL" clId="{4430CC72-3EB3-4EE2-B778-F56D9A74E9AA}" dt="2022-08-08T13:21:45.916" v="9984" actId="20577"/>
        <pc:sldMkLst>
          <pc:docMk/>
          <pc:sldMk cId="3252788125" sldId="555"/>
        </pc:sldMkLst>
        <pc:spChg chg="mod">
          <ac:chgData name="Stuart Andrews" userId="fe79af9a-8d06-4ba5-854d-245a1649f122" providerId="ADAL" clId="{4430CC72-3EB3-4EE2-B778-F56D9A74E9AA}" dt="2022-08-08T13:21:45.916" v="9984" actId="20577"/>
          <ac:spMkLst>
            <pc:docMk/>
            <pc:sldMk cId="3252788125" sldId="555"/>
            <ac:spMk id="2" creationId="{9E5D710C-3491-5FC6-5684-06ED6AE21B84}"/>
          </ac:spMkLst>
        </pc:spChg>
      </pc:sldChg>
      <pc:sldChg chg="modSp add mod">
        <pc:chgData name="Stuart Andrews" userId="fe79af9a-8d06-4ba5-854d-245a1649f122" providerId="ADAL" clId="{4430CC72-3EB3-4EE2-B778-F56D9A74E9AA}" dt="2022-08-08T13:21:57.721" v="9998" actId="20577"/>
        <pc:sldMkLst>
          <pc:docMk/>
          <pc:sldMk cId="4065513970" sldId="556"/>
        </pc:sldMkLst>
        <pc:spChg chg="mod">
          <ac:chgData name="Stuart Andrews" userId="fe79af9a-8d06-4ba5-854d-245a1649f122" providerId="ADAL" clId="{4430CC72-3EB3-4EE2-B778-F56D9A74E9AA}" dt="2022-08-08T13:21:57.721" v="9998" actId="20577"/>
          <ac:spMkLst>
            <pc:docMk/>
            <pc:sldMk cId="4065513970" sldId="556"/>
            <ac:spMk id="2" creationId="{9E5D710C-3491-5FC6-5684-06ED6AE21B84}"/>
          </ac:spMkLst>
        </pc:spChg>
      </pc:sldChg>
      <pc:sldMasterChg chg="delSp mod setBg addSldLayout delSldLayout modSldLayout">
        <pc:chgData name="Stuart Andrews" userId="fe79af9a-8d06-4ba5-854d-245a1649f122" providerId="ADAL" clId="{4430CC72-3EB3-4EE2-B778-F56D9A74E9AA}" dt="2022-08-08T13:22:45.719" v="10003" actId="1076"/>
        <pc:sldMasterMkLst>
          <pc:docMk/>
          <pc:sldMasterMk cId="1892547282" sldId="2147483648"/>
        </pc:sldMasterMkLst>
        <pc:spChg chg="del">
          <ac:chgData name="Stuart Andrews" userId="fe79af9a-8d06-4ba5-854d-245a1649f122" providerId="ADAL" clId="{4430CC72-3EB3-4EE2-B778-F56D9A74E9AA}" dt="2022-08-03T07:42:07.387" v="830" actId="478"/>
          <ac:spMkLst>
            <pc:docMk/>
            <pc:sldMasterMk cId="1892547282" sldId="2147483648"/>
            <ac:spMk id="2" creationId="{00000000-0000-0000-0000-000000000000}"/>
          </ac:spMkLst>
        </pc:spChg>
        <pc:spChg chg="del">
          <ac:chgData name="Stuart Andrews" userId="fe79af9a-8d06-4ba5-854d-245a1649f122" providerId="ADAL" clId="{4430CC72-3EB3-4EE2-B778-F56D9A74E9AA}" dt="2022-08-03T07:42:09.549" v="831" actId="478"/>
          <ac:spMkLst>
            <pc:docMk/>
            <pc:sldMasterMk cId="1892547282" sldId="2147483648"/>
            <ac:spMk id="3" creationId="{00000000-0000-0000-0000-000000000000}"/>
          </ac:spMkLst>
        </pc:spChg>
        <pc:spChg chg="del">
          <ac:chgData name="Stuart Andrews" userId="fe79af9a-8d06-4ba5-854d-245a1649f122" providerId="ADAL" clId="{4430CC72-3EB3-4EE2-B778-F56D9A74E9AA}" dt="2022-08-03T07:42:09.549" v="831" actId="478"/>
          <ac:spMkLst>
            <pc:docMk/>
            <pc:sldMasterMk cId="1892547282" sldId="2147483648"/>
            <ac:spMk id="4" creationId="{00000000-0000-0000-0000-000000000000}"/>
          </ac:spMkLst>
        </pc:spChg>
        <pc:spChg chg="del">
          <ac:chgData name="Stuart Andrews" userId="fe79af9a-8d06-4ba5-854d-245a1649f122" providerId="ADAL" clId="{4430CC72-3EB3-4EE2-B778-F56D9A74E9AA}" dt="2022-08-03T07:42:09.549" v="831" actId="478"/>
          <ac:spMkLst>
            <pc:docMk/>
            <pc:sldMasterMk cId="1892547282" sldId="2147483648"/>
            <ac:spMk id="5" creationId="{00000000-0000-0000-0000-000000000000}"/>
          </ac:spMkLst>
        </pc:spChg>
        <pc:spChg chg="del">
          <ac:chgData name="Stuart Andrews" userId="fe79af9a-8d06-4ba5-854d-245a1649f122" providerId="ADAL" clId="{4430CC72-3EB3-4EE2-B778-F56D9A74E9AA}" dt="2022-08-03T07:42:09.549" v="831" actId="478"/>
          <ac:spMkLst>
            <pc:docMk/>
            <pc:sldMasterMk cId="1892547282" sldId="2147483648"/>
            <ac:spMk id="6" creationId="{00000000-0000-0000-0000-000000000000}"/>
          </ac:spMkLst>
        </pc:spChg>
        <pc:sldLayoutChg chg="addSp delSp modSp mod modTransition">
          <pc:chgData name="Stuart Andrews" userId="fe79af9a-8d06-4ba5-854d-245a1649f122" providerId="ADAL" clId="{4430CC72-3EB3-4EE2-B778-F56D9A74E9AA}" dt="2022-08-08T09:56:08.865" v="8545"/>
          <pc:sldLayoutMkLst>
            <pc:docMk/>
            <pc:sldMasterMk cId="1892547282" sldId="2147483648"/>
            <pc:sldLayoutMk cId="3344538661" sldId="2147483689"/>
          </pc:sldLayoutMkLst>
          <pc:spChg chg="add mod">
            <ac:chgData name="Stuart Andrews" userId="fe79af9a-8d06-4ba5-854d-245a1649f122" providerId="ADAL" clId="{4430CC72-3EB3-4EE2-B778-F56D9A74E9AA}" dt="2022-08-03T07:28:16.464" v="235" actId="207"/>
            <ac:spMkLst>
              <pc:docMk/>
              <pc:sldMasterMk cId="1892547282" sldId="2147483648"/>
              <pc:sldLayoutMk cId="3344538661" sldId="2147483689"/>
              <ac:spMk id="2" creationId="{A326B234-5F88-2115-6945-0A515F514D2D}"/>
            </ac:spMkLst>
          </pc:spChg>
          <pc:spChg chg="add mod">
            <ac:chgData name="Stuart Andrews" userId="fe79af9a-8d06-4ba5-854d-245a1649f122" providerId="ADAL" clId="{4430CC72-3EB3-4EE2-B778-F56D9A74E9AA}" dt="2022-08-03T07:41:23.640" v="825" actId="2085"/>
            <ac:spMkLst>
              <pc:docMk/>
              <pc:sldMasterMk cId="1892547282" sldId="2147483648"/>
              <pc:sldLayoutMk cId="3344538661" sldId="2147483689"/>
              <ac:spMk id="8" creationId="{FC217753-E094-7DE5-4C1E-72458F1B2C8F}"/>
            </ac:spMkLst>
          </pc:spChg>
          <pc:spChg chg="del mod">
            <ac:chgData name="Stuart Andrews" userId="fe79af9a-8d06-4ba5-854d-245a1649f122" providerId="ADAL" clId="{4430CC72-3EB3-4EE2-B778-F56D9A74E9AA}" dt="2022-08-05T10:00:55.170" v="3062" actId="478"/>
            <ac:spMkLst>
              <pc:docMk/>
              <pc:sldMasterMk cId="1892547282" sldId="2147483648"/>
              <pc:sldLayoutMk cId="3344538661" sldId="2147483689"/>
              <ac:spMk id="13" creationId="{00000000-0000-0000-0000-000000000000}"/>
            </ac:spMkLst>
          </pc:spChg>
          <pc:spChg chg="del mod">
            <ac:chgData name="Stuart Andrews" userId="fe79af9a-8d06-4ba5-854d-245a1649f122" providerId="ADAL" clId="{4430CC72-3EB3-4EE2-B778-F56D9A74E9AA}" dt="2022-08-03T07:26:29.272" v="225" actId="478"/>
            <ac:spMkLst>
              <pc:docMk/>
              <pc:sldMasterMk cId="1892547282" sldId="2147483648"/>
              <pc:sldLayoutMk cId="3344538661" sldId="2147483689"/>
              <ac:spMk id="14" creationId="{623C5663-9D93-47B0-BE51-0AD7913AA36D}"/>
            </ac:spMkLst>
          </pc:spChg>
          <pc:grpChg chg="add mod">
            <ac:chgData name="Stuart Andrews" userId="fe79af9a-8d06-4ba5-854d-245a1649f122" providerId="ADAL" clId="{4430CC72-3EB3-4EE2-B778-F56D9A74E9AA}" dt="2022-08-03T07:34:25.800" v="377" actId="164"/>
            <ac:grpSpMkLst>
              <pc:docMk/>
              <pc:sldMasterMk cId="1892547282" sldId="2147483648"/>
              <pc:sldLayoutMk cId="3344538661" sldId="2147483689"/>
              <ac:grpSpMk id="5" creationId="{7AFECD48-8911-A8D5-EDF6-712ED268DBC1}"/>
            </ac:grpSpMkLst>
          </pc:grpChg>
          <pc:grpChg chg="del">
            <ac:chgData name="Stuart Andrews" userId="fe79af9a-8d06-4ba5-854d-245a1649f122" providerId="ADAL" clId="{4430CC72-3EB3-4EE2-B778-F56D9A74E9AA}" dt="2022-08-03T07:22:22.644" v="0" actId="478"/>
            <ac:grpSpMkLst>
              <pc:docMk/>
              <pc:sldMasterMk cId="1892547282" sldId="2147483648"/>
              <pc:sldLayoutMk cId="3344538661" sldId="2147483689"/>
              <ac:grpSpMk id="6" creationId="{73FBCDFF-073E-48C5-8F6B-82B58CC5933B}"/>
            </ac:grpSpMkLst>
          </pc:grpChg>
          <pc:picChg chg="mod">
            <ac:chgData name="Stuart Andrews" userId="fe79af9a-8d06-4ba5-854d-245a1649f122" providerId="ADAL" clId="{4430CC72-3EB3-4EE2-B778-F56D9A74E9AA}" dt="2022-08-03T07:40:18.827" v="823" actId="1076"/>
            <ac:picMkLst>
              <pc:docMk/>
              <pc:sldMasterMk cId="1892547282" sldId="2147483648"/>
              <pc:sldLayoutMk cId="3344538661" sldId="2147483689"/>
              <ac:picMk id="3" creationId="{2F49CB2E-E0A0-4815-9C7A-5795FFF8FEF3}"/>
            </ac:picMkLst>
          </pc:picChg>
          <pc:picChg chg="mod">
            <ac:chgData name="Stuart Andrews" userId="fe79af9a-8d06-4ba5-854d-245a1649f122" providerId="ADAL" clId="{4430CC72-3EB3-4EE2-B778-F56D9A74E9AA}" dt="2022-08-05T10:01:23.639" v="3066" actId="1076"/>
            <ac:picMkLst>
              <pc:docMk/>
              <pc:sldMasterMk cId="1892547282" sldId="2147483648"/>
              <pc:sldLayoutMk cId="3344538661" sldId="2147483689"/>
              <ac:picMk id="4" creationId="{83E7B67B-0D57-46BF-B3F9-139EB0586274}"/>
            </ac:picMkLst>
          </pc:picChg>
          <pc:picChg chg="mod modCrop">
            <ac:chgData name="Stuart Andrews" userId="fe79af9a-8d06-4ba5-854d-245a1649f122" providerId="ADAL" clId="{4430CC72-3EB3-4EE2-B778-F56D9A74E9AA}" dt="2022-08-03T07:24:06.657" v="8" actId="1076"/>
            <ac:picMkLst>
              <pc:docMk/>
              <pc:sldMasterMk cId="1892547282" sldId="2147483648"/>
              <pc:sldLayoutMk cId="3344538661" sldId="2147483689"/>
              <ac:picMk id="12" creationId="{A96E71EA-6EEB-4711-B9B9-A0012CC7E04C}"/>
            </ac:picMkLst>
          </pc:picChg>
          <pc:picChg chg="mod">
            <ac:chgData name="Stuart Andrews" userId="fe79af9a-8d06-4ba5-854d-245a1649f122" providerId="ADAL" clId="{4430CC72-3EB3-4EE2-B778-F56D9A74E9AA}" dt="2022-08-03T07:40:16.977" v="822" actId="1076"/>
            <ac:picMkLst>
              <pc:docMk/>
              <pc:sldMasterMk cId="1892547282" sldId="2147483648"/>
              <pc:sldLayoutMk cId="3344538661" sldId="2147483689"/>
              <ac:picMk id="16" creationId="{231579EB-4978-4F85-9D37-ADB52D9C1746}"/>
            </ac:picMkLst>
          </pc:picChg>
          <pc:picChg chg="mod">
            <ac:chgData name="Stuart Andrews" userId="fe79af9a-8d06-4ba5-854d-245a1649f122" providerId="ADAL" clId="{4430CC72-3EB3-4EE2-B778-F56D9A74E9AA}" dt="2022-08-03T07:40:11.342" v="820" actId="14100"/>
            <ac:picMkLst>
              <pc:docMk/>
              <pc:sldMasterMk cId="1892547282" sldId="2147483648"/>
              <pc:sldLayoutMk cId="3344538661" sldId="2147483689"/>
              <ac:picMk id="3074" creationId="{9D178463-3565-4360-B51E-3D3868D94E76}"/>
            </ac:picMkLst>
          </pc:picChg>
        </pc:sldLayoutChg>
        <pc:sldLayoutChg chg="addSp delSp modSp new mod">
          <pc:chgData name="Stuart Andrews" userId="fe79af9a-8d06-4ba5-854d-245a1649f122" providerId="ADAL" clId="{4430CC72-3EB3-4EE2-B778-F56D9A74E9AA}" dt="2022-08-03T07:48:58.415" v="919"/>
          <pc:sldLayoutMkLst>
            <pc:docMk/>
            <pc:sldMasterMk cId="1892547282" sldId="2147483648"/>
            <pc:sldLayoutMk cId="4201004250" sldId="2147483690"/>
          </pc:sldLayoutMkLst>
          <pc:spChg chg="del">
            <ac:chgData name="Stuart Andrews" userId="fe79af9a-8d06-4ba5-854d-245a1649f122" providerId="ADAL" clId="{4430CC72-3EB3-4EE2-B778-F56D9A74E9AA}" dt="2022-08-03T07:42:54.931" v="871" actId="478"/>
            <ac:spMkLst>
              <pc:docMk/>
              <pc:sldMasterMk cId="1892547282" sldId="2147483648"/>
              <pc:sldLayoutMk cId="4201004250" sldId="2147483690"/>
              <ac:spMk id="2" creationId="{E9E240A9-F647-35B1-FA53-1E3BB4AE939B}"/>
            </ac:spMkLst>
          </pc:spChg>
          <pc:spChg chg="add del mod">
            <ac:chgData name="Stuart Andrews" userId="fe79af9a-8d06-4ba5-854d-245a1649f122" providerId="ADAL" clId="{4430CC72-3EB3-4EE2-B778-F56D9A74E9AA}" dt="2022-08-03T07:48:58.415" v="919"/>
            <ac:spMkLst>
              <pc:docMk/>
              <pc:sldMasterMk cId="1892547282" sldId="2147483648"/>
              <pc:sldLayoutMk cId="4201004250" sldId="2147483690"/>
              <ac:spMk id="3" creationId="{0FE8DF29-D513-90C9-8740-755BE4291334}"/>
            </ac:spMkLst>
          </pc:spChg>
          <pc:spChg chg="add mod">
            <ac:chgData name="Stuart Andrews" userId="fe79af9a-8d06-4ba5-854d-245a1649f122" providerId="ADAL" clId="{4430CC72-3EB3-4EE2-B778-F56D9A74E9AA}" dt="2022-08-03T07:43:16.803" v="876" actId="164"/>
            <ac:spMkLst>
              <pc:docMk/>
              <pc:sldMasterMk cId="1892547282" sldId="2147483648"/>
              <pc:sldLayoutMk cId="4201004250" sldId="2147483690"/>
              <ac:spMk id="4" creationId="{A6FF0E0E-A286-20A0-78D3-B3A07450DC65}"/>
            </ac:spMkLst>
          </pc:spChg>
          <pc:spChg chg="add mod">
            <ac:chgData name="Stuart Andrews" userId="fe79af9a-8d06-4ba5-854d-245a1649f122" providerId="ADAL" clId="{4430CC72-3EB3-4EE2-B778-F56D9A74E9AA}" dt="2022-08-03T07:43:16.803" v="876" actId="164"/>
            <ac:spMkLst>
              <pc:docMk/>
              <pc:sldMasterMk cId="1892547282" sldId="2147483648"/>
              <pc:sldLayoutMk cId="4201004250" sldId="2147483690"/>
              <ac:spMk id="5" creationId="{576D57C1-090E-AFD9-663F-684B45CC5F80}"/>
            </ac:spMkLst>
          </pc:spChg>
          <pc:grpChg chg="add mod">
            <ac:chgData name="Stuart Andrews" userId="fe79af9a-8d06-4ba5-854d-245a1649f122" providerId="ADAL" clId="{4430CC72-3EB3-4EE2-B778-F56D9A74E9AA}" dt="2022-08-03T07:43:31.882" v="882" actId="1076"/>
            <ac:grpSpMkLst>
              <pc:docMk/>
              <pc:sldMasterMk cId="1892547282" sldId="2147483648"/>
              <pc:sldLayoutMk cId="4201004250" sldId="2147483690"/>
              <ac:grpSpMk id="6" creationId="{DB877AB4-1489-B868-9682-3216B12288B4}"/>
            </ac:grpSpMkLst>
          </pc:grpChg>
        </pc:sldLayoutChg>
        <pc:sldLayoutChg chg="addSp delSp modSp new mod">
          <pc:chgData name="Stuart Andrews" userId="fe79af9a-8d06-4ba5-854d-245a1649f122" providerId="ADAL" clId="{4430CC72-3EB3-4EE2-B778-F56D9A74E9AA}" dt="2022-08-03T07:53:03.464" v="942" actId="1076"/>
          <pc:sldLayoutMkLst>
            <pc:docMk/>
            <pc:sldMasterMk cId="1892547282" sldId="2147483648"/>
            <pc:sldLayoutMk cId="1355205145" sldId="2147483691"/>
          </pc:sldLayoutMkLst>
          <pc:spChg chg="mod">
            <ac:chgData name="Stuart Andrews" userId="fe79af9a-8d06-4ba5-854d-245a1649f122" providerId="ADAL" clId="{4430CC72-3EB3-4EE2-B778-F56D9A74E9AA}" dt="2022-08-03T07:51:13.140" v="934" actId="242"/>
            <ac:spMkLst>
              <pc:docMk/>
              <pc:sldMasterMk cId="1892547282" sldId="2147483648"/>
              <pc:sldLayoutMk cId="1355205145" sldId="2147483691"/>
              <ac:spMk id="2" creationId="{03580D12-E041-4E6B-96C7-8826E1D80A45}"/>
            </ac:spMkLst>
          </pc:spChg>
          <pc:spChg chg="add mod">
            <ac:chgData name="Stuart Andrews" userId="fe79af9a-8d06-4ba5-854d-245a1649f122" providerId="ADAL" clId="{4430CC72-3EB3-4EE2-B778-F56D9A74E9AA}" dt="2022-08-03T07:52:42.978" v="939" actId="2085"/>
            <ac:spMkLst>
              <pc:docMk/>
              <pc:sldMasterMk cId="1892547282" sldId="2147483648"/>
              <pc:sldLayoutMk cId="1355205145" sldId="2147483691"/>
              <ac:spMk id="5" creationId="{DEC0B180-A136-8124-50FE-CF629B0CB71E}"/>
            </ac:spMkLst>
          </pc:spChg>
          <pc:spChg chg="add mod">
            <ac:chgData name="Stuart Andrews" userId="fe79af9a-8d06-4ba5-854d-245a1649f122" providerId="ADAL" clId="{4430CC72-3EB3-4EE2-B778-F56D9A74E9AA}" dt="2022-08-03T07:53:03.464" v="942" actId="1076"/>
            <ac:spMkLst>
              <pc:docMk/>
              <pc:sldMasterMk cId="1892547282" sldId="2147483648"/>
              <pc:sldLayoutMk cId="1355205145" sldId="2147483691"/>
              <ac:spMk id="6" creationId="{5F2C1543-B96D-9EE0-8051-6C2C963DE843}"/>
            </ac:spMkLst>
          </pc:spChg>
          <pc:cxnChg chg="add del mod">
            <ac:chgData name="Stuart Andrews" userId="fe79af9a-8d06-4ba5-854d-245a1649f122" providerId="ADAL" clId="{4430CC72-3EB3-4EE2-B778-F56D9A74E9AA}" dt="2022-08-03T07:51:39.642" v="936" actId="11529"/>
            <ac:cxnSpMkLst>
              <pc:docMk/>
              <pc:sldMasterMk cId="1892547282" sldId="2147483648"/>
              <pc:sldLayoutMk cId="1355205145" sldId="2147483691"/>
              <ac:cxnSpMk id="4" creationId="{288FC3DA-1526-D27F-F34C-7CBF395AC699}"/>
            </ac:cxnSpMkLst>
          </pc:cxnChg>
        </pc:sldLayoutChg>
        <pc:sldLayoutChg chg="addSp delSp modSp new mod setBg">
          <pc:chgData name="Stuart Andrews" userId="fe79af9a-8d06-4ba5-854d-245a1649f122" providerId="ADAL" clId="{4430CC72-3EB3-4EE2-B778-F56D9A74E9AA}" dt="2022-08-08T13:22:45.719" v="10003" actId="1076"/>
          <pc:sldLayoutMkLst>
            <pc:docMk/>
            <pc:sldMasterMk cId="1892547282" sldId="2147483648"/>
            <pc:sldLayoutMk cId="2312387679" sldId="2147483692"/>
          </pc:sldLayoutMkLst>
          <pc:spChg chg="del">
            <ac:chgData name="Stuart Andrews" userId="fe79af9a-8d06-4ba5-854d-245a1649f122" providerId="ADAL" clId="{4430CC72-3EB3-4EE2-B778-F56D9A74E9AA}" dt="2022-08-03T07:57:54.040" v="961" actId="478"/>
            <ac:spMkLst>
              <pc:docMk/>
              <pc:sldMasterMk cId="1892547282" sldId="2147483648"/>
              <pc:sldLayoutMk cId="2312387679" sldId="2147483692"/>
              <ac:spMk id="2" creationId="{28491EF4-7E2B-6605-201B-71C1EA96A2A2}"/>
            </ac:spMkLst>
          </pc:spChg>
          <pc:spChg chg="add mod">
            <ac:chgData name="Stuart Andrews" userId="fe79af9a-8d06-4ba5-854d-245a1649f122" providerId="ADAL" clId="{4430CC72-3EB3-4EE2-B778-F56D9A74E9AA}" dt="2022-08-03T15:49:02.441" v="2071" actId="207"/>
            <ac:spMkLst>
              <pc:docMk/>
              <pc:sldMasterMk cId="1892547282" sldId="2147483648"/>
              <pc:sldLayoutMk cId="2312387679" sldId="2147483692"/>
              <ac:spMk id="3" creationId="{49CAB306-EB5F-4EE6-8FA2-8AE2269CA794}"/>
            </ac:spMkLst>
          </pc:spChg>
          <pc:picChg chg="add mod">
            <ac:chgData name="Stuart Andrews" userId="fe79af9a-8d06-4ba5-854d-245a1649f122" providerId="ADAL" clId="{4430CC72-3EB3-4EE2-B778-F56D9A74E9AA}" dt="2022-08-08T13:22:45.719" v="10003" actId="1076"/>
            <ac:picMkLst>
              <pc:docMk/>
              <pc:sldMasterMk cId="1892547282" sldId="2147483648"/>
              <pc:sldLayoutMk cId="2312387679" sldId="2147483692"/>
              <ac:picMk id="4" creationId="{3B9F8624-52F8-CDDE-BB18-FBDF2C655CB4}"/>
            </ac:picMkLst>
          </pc:picChg>
        </pc:sldLayoutChg>
        <pc:sldLayoutChg chg="delSp add mod modTransition">
          <pc:chgData name="Stuart Andrews" userId="fe79af9a-8d06-4ba5-854d-245a1649f122" providerId="ADAL" clId="{4430CC72-3EB3-4EE2-B778-F56D9A74E9AA}" dt="2022-08-08T10:00:18.963" v="8555"/>
          <pc:sldLayoutMkLst>
            <pc:docMk/>
            <pc:sldMasterMk cId="1892547282" sldId="2147483648"/>
            <pc:sldLayoutMk cId="2502260960" sldId="2147483693"/>
          </pc:sldLayoutMkLst>
          <pc:spChg chg="del">
            <ac:chgData name="Stuart Andrews" userId="fe79af9a-8d06-4ba5-854d-245a1649f122" providerId="ADAL" clId="{4430CC72-3EB3-4EE2-B778-F56D9A74E9AA}" dt="2022-08-03T15:25:24.155" v="1538" actId="478"/>
            <ac:spMkLst>
              <pc:docMk/>
              <pc:sldMasterMk cId="1892547282" sldId="2147483648"/>
              <pc:sldLayoutMk cId="2502260960" sldId="2147483693"/>
              <ac:spMk id="13" creationId="{00000000-0000-0000-0000-000000000000}"/>
            </ac:spMkLst>
          </pc:spChg>
          <pc:picChg chg="del">
            <ac:chgData name="Stuart Andrews" userId="fe79af9a-8d06-4ba5-854d-245a1649f122" providerId="ADAL" clId="{4430CC72-3EB3-4EE2-B778-F56D9A74E9AA}" dt="2022-08-03T15:25:26.198" v="1539" actId="478"/>
            <ac:picMkLst>
              <pc:docMk/>
              <pc:sldMasterMk cId="1892547282" sldId="2147483648"/>
              <pc:sldLayoutMk cId="2502260960" sldId="2147483693"/>
              <ac:picMk id="3" creationId="{2F49CB2E-E0A0-4815-9C7A-5795FFF8FEF3}"/>
            </ac:picMkLst>
          </pc:picChg>
          <pc:picChg chg="del">
            <ac:chgData name="Stuart Andrews" userId="fe79af9a-8d06-4ba5-854d-245a1649f122" providerId="ADAL" clId="{4430CC72-3EB3-4EE2-B778-F56D9A74E9AA}" dt="2022-08-03T15:25:26.198" v="1539" actId="478"/>
            <ac:picMkLst>
              <pc:docMk/>
              <pc:sldMasterMk cId="1892547282" sldId="2147483648"/>
              <pc:sldLayoutMk cId="2502260960" sldId="2147483693"/>
              <ac:picMk id="4" creationId="{83E7B67B-0D57-46BF-B3F9-139EB0586274}"/>
            </ac:picMkLst>
          </pc:picChg>
          <pc:picChg chg="del">
            <ac:chgData name="Stuart Andrews" userId="fe79af9a-8d06-4ba5-854d-245a1649f122" providerId="ADAL" clId="{4430CC72-3EB3-4EE2-B778-F56D9A74E9AA}" dt="2022-08-03T15:25:26.198" v="1539" actId="478"/>
            <ac:picMkLst>
              <pc:docMk/>
              <pc:sldMasterMk cId="1892547282" sldId="2147483648"/>
              <pc:sldLayoutMk cId="2502260960" sldId="2147483693"/>
              <ac:picMk id="16" creationId="{231579EB-4978-4F85-9D37-ADB52D9C1746}"/>
            </ac:picMkLst>
          </pc:picChg>
          <pc:picChg chg="del">
            <ac:chgData name="Stuart Andrews" userId="fe79af9a-8d06-4ba5-854d-245a1649f122" providerId="ADAL" clId="{4430CC72-3EB3-4EE2-B778-F56D9A74E9AA}" dt="2022-08-03T15:25:26.198" v="1539" actId="478"/>
            <ac:picMkLst>
              <pc:docMk/>
              <pc:sldMasterMk cId="1892547282" sldId="2147483648"/>
              <pc:sldLayoutMk cId="2502260960" sldId="2147483693"/>
              <ac:picMk id="3074" creationId="{9D178463-3565-4360-B51E-3D3868D94E76}"/>
            </ac:picMkLst>
          </pc:picChg>
        </pc:sldLayoutChg>
        <pc:sldLayoutChg chg="addSp modSp mod">
          <pc:chgData name="Stuart Andrews" userId="fe79af9a-8d06-4ba5-854d-245a1649f122" providerId="ADAL" clId="{4430CC72-3EB3-4EE2-B778-F56D9A74E9AA}" dt="2022-08-08T13:20:45.120" v="9969" actId="1076"/>
          <pc:sldLayoutMkLst>
            <pc:docMk/>
            <pc:sldMasterMk cId="1892547282" sldId="2147483648"/>
            <pc:sldLayoutMk cId="3821345640" sldId="2147483694"/>
          </pc:sldLayoutMkLst>
          <pc:spChg chg="add mod">
            <ac:chgData name="Stuart Andrews" userId="fe79af9a-8d06-4ba5-854d-245a1649f122" providerId="ADAL" clId="{4430CC72-3EB3-4EE2-B778-F56D9A74E9AA}" dt="2022-08-08T13:18:17.208" v="9823" actId="20577"/>
            <ac:spMkLst>
              <pc:docMk/>
              <pc:sldMasterMk cId="1892547282" sldId="2147483648"/>
              <pc:sldLayoutMk cId="3821345640" sldId="2147483694"/>
              <ac:spMk id="5" creationId="{90EB5825-C62A-FDD7-77D0-D28DA786ED98}"/>
            </ac:spMkLst>
          </pc:spChg>
          <pc:spChg chg="add mod">
            <ac:chgData name="Stuart Andrews" userId="fe79af9a-8d06-4ba5-854d-245a1649f122" providerId="ADAL" clId="{4430CC72-3EB3-4EE2-B778-F56D9A74E9AA}" dt="2022-08-08T13:18:23.907" v="9845" actId="20577"/>
            <ac:spMkLst>
              <pc:docMk/>
              <pc:sldMasterMk cId="1892547282" sldId="2147483648"/>
              <pc:sldLayoutMk cId="3821345640" sldId="2147483694"/>
              <ac:spMk id="6" creationId="{3FF0E819-D172-8CD2-D2E4-64FF2F5ED3E6}"/>
            </ac:spMkLst>
          </pc:spChg>
          <pc:spChg chg="add mod">
            <ac:chgData name="Stuart Andrews" userId="fe79af9a-8d06-4ba5-854d-245a1649f122" providerId="ADAL" clId="{4430CC72-3EB3-4EE2-B778-F56D9A74E9AA}" dt="2022-08-08T13:18:11.526" v="9810" actId="1076"/>
            <ac:spMkLst>
              <pc:docMk/>
              <pc:sldMasterMk cId="1892547282" sldId="2147483648"/>
              <pc:sldLayoutMk cId="3821345640" sldId="2147483694"/>
              <ac:spMk id="7" creationId="{6A6CE968-247B-C4AB-3E62-F443D3EDA42F}"/>
            </ac:spMkLst>
          </pc:spChg>
          <pc:grpChg chg="add mod ord">
            <ac:chgData name="Stuart Andrews" userId="fe79af9a-8d06-4ba5-854d-245a1649f122" providerId="ADAL" clId="{4430CC72-3EB3-4EE2-B778-F56D9A74E9AA}" dt="2022-08-08T13:20:45.120" v="9969" actId="1076"/>
            <ac:grpSpMkLst>
              <pc:docMk/>
              <pc:sldMasterMk cId="1892547282" sldId="2147483648"/>
              <pc:sldLayoutMk cId="3821345640" sldId="2147483694"/>
              <ac:grpSpMk id="9" creationId="{46B2BCFE-32A4-B62A-A736-D25461AE2504}"/>
            </ac:grpSpMkLst>
          </pc:grpChg>
          <pc:picChg chg="mod">
            <ac:chgData name="Stuart Andrews" userId="fe79af9a-8d06-4ba5-854d-245a1649f122" providerId="ADAL" clId="{4430CC72-3EB3-4EE2-B778-F56D9A74E9AA}" dt="2022-08-08T13:19:32.918" v="9847"/>
            <ac:picMkLst>
              <pc:docMk/>
              <pc:sldMasterMk cId="1892547282" sldId="2147483648"/>
              <pc:sldLayoutMk cId="3821345640" sldId="2147483694"/>
              <ac:picMk id="10" creationId="{7597E03B-C1E7-33B9-680F-259CE50E5FF7}"/>
            </ac:picMkLst>
          </pc:picChg>
          <pc:picChg chg="mod">
            <ac:chgData name="Stuart Andrews" userId="fe79af9a-8d06-4ba5-854d-245a1649f122" providerId="ADAL" clId="{4430CC72-3EB3-4EE2-B778-F56D9A74E9AA}" dt="2022-08-08T13:19:32.918" v="9847"/>
            <ac:picMkLst>
              <pc:docMk/>
              <pc:sldMasterMk cId="1892547282" sldId="2147483648"/>
              <pc:sldLayoutMk cId="3821345640" sldId="2147483694"/>
              <ac:picMk id="11" creationId="{764807DD-0174-6287-8906-A3C502B83458}"/>
            </ac:picMkLst>
          </pc:picChg>
        </pc:sldLayoutChg>
        <pc:sldLayoutChg chg="new del mod replId">
          <pc:chgData name="Stuart Andrews" userId="fe79af9a-8d06-4ba5-854d-245a1649f122" providerId="ADAL" clId="{4430CC72-3EB3-4EE2-B778-F56D9A74E9AA}" dt="2022-08-03T07:42:17.054" v="832" actId="2696"/>
          <pc:sldLayoutMkLst>
            <pc:docMk/>
            <pc:sldMasterMk cId="1892547282" sldId="2147483648"/>
            <pc:sldLayoutMk cId="3594185246" sldId="2147483702"/>
          </pc:sldLayoutMkLst>
        </pc:sldLayoutChg>
      </pc:sldMasterChg>
      <pc:sldMasterChg chg="del delSldLayout">
        <pc:chgData name="Stuart Andrews" userId="fe79af9a-8d06-4ba5-854d-245a1649f122" providerId="ADAL" clId="{4430CC72-3EB3-4EE2-B778-F56D9A74E9AA}" dt="2022-08-03T07:42:24.787" v="869" actId="2696"/>
        <pc:sldMasterMkLst>
          <pc:docMk/>
          <pc:sldMasterMk cId="3010448912" sldId="2147483677"/>
        </pc:sldMasterMkLst>
        <pc:sldLayoutChg chg="del">
          <pc:chgData name="Stuart Andrews" userId="fe79af9a-8d06-4ba5-854d-245a1649f122" providerId="ADAL" clId="{4430CC72-3EB3-4EE2-B778-F56D9A74E9AA}" dt="2022-08-03T07:42:24.677" v="858" actId="2696"/>
          <pc:sldLayoutMkLst>
            <pc:docMk/>
            <pc:sldMasterMk cId="3010448912" sldId="2147483677"/>
            <pc:sldLayoutMk cId="3887456390" sldId="2147483678"/>
          </pc:sldLayoutMkLst>
        </pc:sldLayoutChg>
        <pc:sldLayoutChg chg="del">
          <pc:chgData name="Stuart Andrews" userId="fe79af9a-8d06-4ba5-854d-245a1649f122" providerId="ADAL" clId="{4430CC72-3EB3-4EE2-B778-F56D9A74E9AA}" dt="2022-08-03T07:42:24.693" v="859" actId="2696"/>
          <pc:sldLayoutMkLst>
            <pc:docMk/>
            <pc:sldMasterMk cId="3010448912" sldId="2147483677"/>
            <pc:sldLayoutMk cId="899327741" sldId="2147483679"/>
          </pc:sldLayoutMkLst>
        </pc:sldLayoutChg>
        <pc:sldLayoutChg chg="del">
          <pc:chgData name="Stuart Andrews" userId="fe79af9a-8d06-4ba5-854d-245a1649f122" providerId="ADAL" clId="{4430CC72-3EB3-4EE2-B778-F56D9A74E9AA}" dt="2022-08-03T07:42:24.701" v="860" actId="2696"/>
          <pc:sldLayoutMkLst>
            <pc:docMk/>
            <pc:sldMasterMk cId="3010448912" sldId="2147483677"/>
            <pc:sldLayoutMk cId="3345006897" sldId="2147483680"/>
          </pc:sldLayoutMkLst>
        </pc:sldLayoutChg>
        <pc:sldLayoutChg chg="del">
          <pc:chgData name="Stuart Andrews" userId="fe79af9a-8d06-4ba5-854d-245a1649f122" providerId="ADAL" clId="{4430CC72-3EB3-4EE2-B778-F56D9A74E9AA}" dt="2022-08-03T07:42:24.709" v="861" actId="2696"/>
          <pc:sldLayoutMkLst>
            <pc:docMk/>
            <pc:sldMasterMk cId="3010448912" sldId="2147483677"/>
            <pc:sldLayoutMk cId="2106842455" sldId="2147483681"/>
          </pc:sldLayoutMkLst>
        </pc:sldLayoutChg>
        <pc:sldLayoutChg chg="del">
          <pc:chgData name="Stuart Andrews" userId="fe79af9a-8d06-4ba5-854d-245a1649f122" providerId="ADAL" clId="{4430CC72-3EB3-4EE2-B778-F56D9A74E9AA}" dt="2022-08-03T07:42:24.725" v="862" actId="2696"/>
          <pc:sldLayoutMkLst>
            <pc:docMk/>
            <pc:sldMasterMk cId="3010448912" sldId="2147483677"/>
            <pc:sldLayoutMk cId="3916611495" sldId="2147483682"/>
          </pc:sldLayoutMkLst>
        </pc:sldLayoutChg>
        <pc:sldLayoutChg chg="del">
          <pc:chgData name="Stuart Andrews" userId="fe79af9a-8d06-4ba5-854d-245a1649f122" providerId="ADAL" clId="{4430CC72-3EB3-4EE2-B778-F56D9A74E9AA}" dt="2022-08-03T07:42:24.725" v="863" actId="2696"/>
          <pc:sldLayoutMkLst>
            <pc:docMk/>
            <pc:sldMasterMk cId="3010448912" sldId="2147483677"/>
            <pc:sldLayoutMk cId="3284807759" sldId="2147483683"/>
          </pc:sldLayoutMkLst>
        </pc:sldLayoutChg>
        <pc:sldLayoutChg chg="del">
          <pc:chgData name="Stuart Andrews" userId="fe79af9a-8d06-4ba5-854d-245a1649f122" providerId="ADAL" clId="{4430CC72-3EB3-4EE2-B778-F56D9A74E9AA}" dt="2022-08-03T07:42:24.740" v="864" actId="2696"/>
          <pc:sldLayoutMkLst>
            <pc:docMk/>
            <pc:sldMasterMk cId="3010448912" sldId="2147483677"/>
            <pc:sldLayoutMk cId="1112652108" sldId="2147483684"/>
          </pc:sldLayoutMkLst>
        </pc:sldLayoutChg>
        <pc:sldLayoutChg chg="del">
          <pc:chgData name="Stuart Andrews" userId="fe79af9a-8d06-4ba5-854d-245a1649f122" providerId="ADAL" clId="{4430CC72-3EB3-4EE2-B778-F56D9A74E9AA}" dt="2022-08-03T07:42:24.756" v="865" actId="2696"/>
          <pc:sldLayoutMkLst>
            <pc:docMk/>
            <pc:sldMasterMk cId="3010448912" sldId="2147483677"/>
            <pc:sldLayoutMk cId="2160155379" sldId="2147483685"/>
          </pc:sldLayoutMkLst>
        </pc:sldLayoutChg>
        <pc:sldLayoutChg chg="del">
          <pc:chgData name="Stuart Andrews" userId="fe79af9a-8d06-4ba5-854d-245a1649f122" providerId="ADAL" clId="{4430CC72-3EB3-4EE2-B778-F56D9A74E9AA}" dt="2022-08-03T07:42:24.772" v="866" actId="2696"/>
          <pc:sldLayoutMkLst>
            <pc:docMk/>
            <pc:sldMasterMk cId="3010448912" sldId="2147483677"/>
            <pc:sldLayoutMk cId="2356610796" sldId="2147483686"/>
          </pc:sldLayoutMkLst>
        </pc:sldLayoutChg>
        <pc:sldLayoutChg chg="del">
          <pc:chgData name="Stuart Andrews" userId="fe79af9a-8d06-4ba5-854d-245a1649f122" providerId="ADAL" clId="{4430CC72-3EB3-4EE2-B778-F56D9A74E9AA}" dt="2022-08-03T07:42:24.787" v="867" actId="2696"/>
          <pc:sldLayoutMkLst>
            <pc:docMk/>
            <pc:sldMasterMk cId="3010448912" sldId="2147483677"/>
            <pc:sldLayoutMk cId="2340023002" sldId="2147483687"/>
          </pc:sldLayoutMkLst>
        </pc:sldLayoutChg>
        <pc:sldLayoutChg chg="del">
          <pc:chgData name="Stuart Andrews" userId="fe79af9a-8d06-4ba5-854d-245a1649f122" providerId="ADAL" clId="{4430CC72-3EB3-4EE2-B778-F56D9A74E9AA}" dt="2022-08-03T07:42:24.787" v="868" actId="2696"/>
          <pc:sldLayoutMkLst>
            <pc:docMk/>
            <pc:sldMasterMk cId="3010448912" sldId="2147483677"/>
            <pc:sldLayoutMk cId="4148143297" sldId="2147483688"/>
          </pc:sldLayoutMkLst>
        </pc:sldLayoutChg>
      </pc:sldMasterChg>
      <pc:sldMasterChg chg="new del mod addSldLayout delSldLayout">
        <pc:chgData name="Stuart Andrews" userId="fe79af9a-8d06-4ba5-854d-245a1649f122" providerId="ADAL" clId="{4430CC72-3EB3-4EE2-B778-F56D9A74E9AA}" dt="2022-08-03T07:42:23.909" v="857" actId="2696"/>
        <pc:sldMasterMkLst>
          <pc:docMk/>
          <pc:sldMasterMk cId="2915642558" sldId="2147483690"/>
        </pc:sldMasterMkLst>
        <pc:sldLayoutChg chg="new del replId">
          <pc:chgData name="Stuart Andrews" userId="fe79af9a-8d06-4ba5-854d-245a1649f122" providerId="ADAL" clId="{4430CC72-3EB3-4EE2-B778-F56D9A74E9AA}" dt="2022-08-03T07:42:23.784" v="846" actId="2696"/>
          <pc:sldLayoutMkLst>
            <pc:docMk/>
            <pc:sldMasterMk cId="2915642558" sldId="2147483690"/>
            <pc:sldLayoutMk cId="2164721601" sldId="2147483691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799" v="847" actId="2696"/>
          <pc:sldLayoutMkLst>
            <pc:docMk/>
            <pc:sldMasterMk cId="2915642558" sldId="2147483690"/>
            <pc:sldLayoutMk cId="2716483642" sldId="2147483692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21" v="848" actId="2696"/>
          <pc:sldLayoutMkLst>
            <pc:docMk/>
            <pc:sldMasterMk cId="2915642558" sldId="2147483690"/>
            <pc:sldLayoutMk cId="2037094028" sldId="2147483693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31" v="849" actId="2696"/>
          <pc:sldLayoutMkLst>
            <pc:docMk/>
            <pc:sldMasterMk cId="2915642558" sldId="2147483690"/>
            <pc:sldLayoutMk cId="724970470" sldId="2147483694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31" v="850" actId="2696"/>
          <pc:sldLayoutMkLst>
            <pc:docMk/>
            <pc:sldMasterMk cId="2915642558" sldId="2147483690"/>
            <pc:sldLayoutMk cId="2931670047" sldId="2147483695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47" v="851" actId="2696"/>
          <pc:sldLayoutMkLst>
            <pc:docMk/>
            <pc:sldMasterMk cId="2915642558" sldId="2147483690"/>
            <pc:sldLayoutMk cId="3013797742" sldId="2147483696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62" v="852" actId="2696"/>
          <pc:sldLayoutMkLst>
            <pc:docMk/>
            <pc:sldMasterMk cId="2915642558" sldId="2147483690"/>
            <pc:sldLayoutMk cId="3333502298" sldId="2147483697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62" v="853" actId="2696"/>
          <pc:sldLayoutMkLst>
            <pc:docMk/>
            <pc:sldMasterMk cId="2915642558" sldId="2147483690"/>
            <pc:sldLayoutMk cId="1516750148" sldId="2147483698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78" v="854" actId="2696"/>
          <pc:sldLayoutMkLst>
            <pc:docMk/>
            <pc:sldMasterMk cId="2915642558" sldId="2147483690"/>
            <pc:sldLayoutMk cId="1517852420" sldId="2147483699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93" v="855" actId="2696"/>
          <pc:sldLayoutMkLst>
            <pc:docMk/>
            <pc:sldMasterMk cId="2915642558" sldId="2147483690"/>
            <pc:sldLayoutMk cId="2277700263" sldId="2147483700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3.893" v="856" actId="2696"/>
          <pc:sldLayoutMkLst>
            <pc:docMk/>
            <pc:sldMasterMk cId="2915642558" sldId="2147483690"/>
            <pc:sldLayoutMk cId="2248341262" sldId="2147483701"/>
          </pc:sldLayoutMkLst>
        </pc:sldLayoutChg>
      </pc:sldMasterChg>
      <pc:sldMasterChg chg="new del mod addSldLayout delSldLayout">
        <pc:chgData name="Stuart Andrews" userId="fe79af9a-8d06-4ba5-854d-245a1649f122" providerId="ADAL" clId="{4430CC72-3EB3-4EE2-B778-F56D9A74E9AA}" dt="2022-08-03T07:42:22.749" v="845" actId="2696"/>
        <pc:sldMasterMkLst>
          <pc:docMk/>
          <pc:sldMasterMk cId="1563395726" sldId="2147483702"/>
        </pc:sldMasterMkLst>
        <pc:sldLayoutChg chg="new del replId">
          <pc:chgData name="Stuart Andrews" userId="fe79af9a-8d06-4ba5-854d-245a1649f122" providerId="ADAL" clId="{4430CC72-3EB3-4EE2-B778-F56D9A74E9AA}" dt="2022-08-03T07:42:22.639" v="834" actId="2696"/>
          <pc:sldLayoutMkLst>
            <pc:docMk/>
            <pc:sldMasterMk cId="1563395726" sldId="2147483702"/>
            <pc:sldLayoutMk cId="4205906185" sldId="2147483703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655" v="835" actId="2696"/>
          <pc:sldLayoutMkLst>
            <pc:docMk/>
            <pc:sldMasterMk cId="1563395726" sldId="2147483702"/>
            <pc:sldLayoutMk cId="2376226221" sldId="2147483704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655" v="836" actId="2696"/>
          <pc:sldLayoutMkLst>
            <pc:docMk/>
            <pc:sldMasterMk cId="1563395726" sldId="2147483702"/>
            <pc:sldLayoutMk cId="3653351124" sldId="2147483705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670" v="837" actId="2696"/>
          <pc:sldLayoutMkLst>
            <pc:docMk/>
            <pc:sldMasterMk cId="1563395726" sldId="2147483702"/>
            <pc:sldLayoutMk cId="2170587088" sldId="2147483706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686" v="838" actId="2696"/>
          <pc:sldLayoutMkLst>
            <pc:docMk/>
            <pc:sldMasterMk cId="1563395726" sldId="2147483702"/>
            <pc:sldLayoutMk cId="2717067834" sldId="2147483707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686" v="839" actId="2696"/>
          <pc:sldLayoutMkLst>
            <pc:docMk/>
            <pc:sldMasterMk cId="1563395726" sldId="2147483702"/>
            <pc:sldLayoutMk cId="2228005042" sldId="2147483708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702" v="840" actId="2696"/>
          <pc:sldLayoutMkLst>
            <pc:docMk/>
            <pc:sldMasterMk cId="1563395726" sldId="2147483702"/>
            <pc:sldLayoutMk cId="624498846" sldId="2147483709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702" v="841" actId="2696"/>
          <pc:sldLayoutMkLst>
            <pc:docMk/>
            <pc:sldMasterMk cId="1563395726" sldId="2147483702"/>
            <pc:sldLayoutMk cId="1869010889" sldId="2147483710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718" v="842" actId="2696"/>
          <pc:sldLayoutMkLst>
            <pc:docMk/>
            <pc:sldMasterMk cId="1563395726" sldId="2147483702"/>
            <pc:sldLayoutMk cId="1463136829" sldId="2147483711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733" v="843" actId="2696"/>
          <pc:sldLayoutMkLst>
            <pc:docMk/>
            <pc:sldMasterMk cId="1563395726" sldId="2147483702"/>
            <pc:sldLayoutMk cId="2479441382" sldId="2147483712"/>
          </pc:sldLayoutMkLst>
        </pc:sldLayoutChg>
        <pc:sldLayoutChg chg="new del replId">
          <pc:chgData name="Stuart Andrews" userId="fe79af9a-8d06-4ba5-854d-245a1649f122" providerId="ADAL" clId="{4430CC72-3EB3-4EE2-B778-F56D9A74E9AA}" dt="2022-08-03T07:42:22.733" v="844" actId="2696"/>
          <pc:sldLayoutMkLst>
            <pc:docMk/>
            <pc:sldMasterMk cId="1563395726" sldId="2147483702"/>
            <pc:sldLayoutMk cId="2214533710" sldId="2147483713"/>
          </pc:sldLayoutMkLst>
        </pc:sldLayoutChg>
      </pc:sldMasterChg>
    </pc:docChg>
  </pc:docChgLst>
  <pc:docChgLst>
    <pc:chgData name="Chris Andrews" userId="c1090efa-75fa-4ac8-9fa2-07db4a4003be" providerId="ADAL" clId="{DD6BDB29-57BB-48F4-9505-3A062E001C5F}"/>
    <pc:docChg chg="custSel modSld modMainMaster">
      <pc:chgData name="Chris Andrews" userId="c1090efa-75fa-4ac8-9fa2-07db4a4003be" providerId="ADAL" clId="{DD6BDB29-57BB-48F4-9505-3A062E001C5F}" dt="2021-06-07T11:16:43.170" v="12" actId="404"/>
      <pc:docMkLst>
        <pc:docMk/>
      </pc:docMkLst>
      <pc:sldChg chg="modSp mod">
        <pc:chgData name="Chris Andrews" userId="c1090efa-75fa-4ac8-9fa2-07db4a4003be" providerId="ADAL" clId="{DD6BDB29-57BB-48F4-9505-3A062E001C5F}" dt="2021-06-07T11:02:58.382" v="7" actId="255"/>
        <pc:sldMkLst>
          <pc:docMk/>
          <pc:sldMk cId="387711234" sldId="306"/>
        </pc:sldMkLst>
        <pc:spChg chg="mod">
          <ac:chgData name="Chris Andrews" userId="c1090efa-75fa-4ac8-9fa2-07db4a4003be" providerId="ADAL" clId="{DD6BDB29-57BB-48F4-9505-3A062E001C5F}" dt="2021-06-07T11:02:58.382" v="7" actId="255"/>
          <ac:spMkLst>
            <pc:docMk/>
            <pc:sldMk cId="387711234" sldId="306"/>
            <ac:spMk id="10" creationId="{A81BB05E-1125-42B3-8B3A-ACF4E0BFEDD1}"/>
          </ac:spMkLst>
        </pc:spChg>
        <pc:cxnChg chg="mod">
          <ac:chgData name="Chris Andrews" userId="c1090efa-75fa-4ac8-9fa2-07db4a4003be" providerId="ADAL" clId="{DD6BDB29-57BB-48F4-9505-3A062E001C5F}" dt="2021-06-07T11:00:20.212" v="6" actId="1076"/>
          <ac:cxnSpMkLst>
            <pc:docMk/>
            <pc:sldMk cId="387711234" sldId="306"/>
            <ac:cxnSpMk id="16" creationId="{B4E7E020-3065-44FC-831D-4BE6546FE428}"/>
          </ac:cxnSpMkLst>
        </pc:cxnChg>
      </pc:sldChg>
      <pc:sldChg chg="mod modClrScheme addCm delCm chgLayout">
        <pc:chgData name="Chris Andrews" userId="c1090efa-75fa-4ac8-9fa2-07db4a4003be" providerId="ADAL" clId="{DD6BDB29-57BB-48F4-9505-3A062E001C5F}" dt="2021-06-07T11:09:04.807" v="11" actId="6264"/>
        <pc:sldMkLst>
          <pc:docMk/>
          <pc:sldMk cId="1324945976" sldId="332"/>
        </pc:sldMkLst>
      </pc:sldChg>
      <pc:sldChg chg="modSp mod">
        <pc:chgData name="Chris Andrews" userId="c1090efa-75fa-4ac8-9fa2-07db4a4003be" providerId="ADAL" clId="{DD6BDB29-57BB-48F4-9505-3A062E001C5F}" dt="2021-06-07T11:03:12.536" v="8" actId="255"/>
        <pc:sldMkLst>
          <pc:docMk/>
          <pc:sldMk cId="3497745946" sldId="381"/>
        </pc:sldMkLst>
        <pc:spChg chg="mod">
          <ac:chgData name="Chris Andrews" userId="c1090efa-75fa-4ac8-9fa2-07db4a4003be" providerId="ADAL" clId="{DD6BDB29-57BB-48F4-9505-3A062E001C5F}" dt="2021-06-07T11:03:12.536" v="8" actId="255"/>
          <ac:spMkLst>
            <pc:docMk/>
            <pc:sldMk cId="3497745946" sldId="381"/>
            <ac:spMk id="15" creationId="{FDD3ACEF-D5DC-401B-ACFC-35B1F6C297FA}"/>
          </ac:spMkLst>
        </pc:spChg>
      </pc:sldChg>
      <pc:sldChg chg="modSp mod">
        <pc:chgData name="Chris Andrews" userId="c1090efa-75fa-4ac8-9fa2-07db4a4003be" providerId="ADAL" clId="{DD6BDB29-57BB-48F4-9505-3A062E001C5F}" dt="2021-06-07T11:03:26.125" v="9" actId="255"/>
        <pc:sldMkLst>
          <pc:docMk/>
          <pc:sldMk cId="3484348057" sldId="433"/>
        </pc:sldMkLst>
        <pc:spChg chg="mod">
          <ac:chgData name="Chris Andrews" userId="c1090efa-75fa-4ac8-9fa2-07db4a4003be" providerId="ADAL" clId="{DD6BDB29-57BB-48F4-9505-3A062E001C5F}" dt="2021-06-07T11:03:26.125" v="9" actId="255"/>
          <ac:spMkLst>
            <pc:docMk/>
            <pc:sldMk cId="3484348057" sldId="433"/>
            <ac:spMk id="14" creationId="{31ECA322-5F5B-40E6-9EAA-5D82868FC8E5}"/>
          </ac:spMkLst>
        </pc:spChg>
      </pc:sldChg>
      <pc:sldChg chg="modSp mod">
        <pc:chgData name="Chris Andrews" userId="c1090efa-75fa-4ac8-9fa2-07db4a4003be" providerId="ADAL" clId="{DD6BDB29-57BB-48F4-9505-3A062E001C5F}" dt="2021-06-07T11:03:39.241" v="10" actId="255"/>
        <pc:sldMkLst>
          <pc:docMk/>
          <pc:sldMk cId="187219699" sldId="454"/>
        </pc:sldMkLst>
        <pc:spChg chg="mod">
          <ac:chgData name="Chris Andrews" userId="c1090efa-75fa-4ac8-9fa2-07db4a4003be" providerId="ADAL" clId="{DD6BDB29-57BB-48F4-9505-3A062E001C5F}" dt="2021-06-07T11:03:39.241" v="10" actId="255"/>
          <ac:spMkLst>
            <pc:docMk/>
            <pc:sldMk cId="187219699" sldId="454"/>
            <ac:spMk id="26" creationId="{538957D0-7DC3-446A-B6D4-24EF9AFC6506}"/>
          </ac:spMkLst>
        </pc:spChg>
      </pc:sldChg>
      <pc:sldMasterChg chg="modSldLayout">
        <pc:chgData name="Chris Andrews" userId="c1090efa-75fa-4ac8-9fa2-07db4a4003be" providerId="ADAL" clId="{DD6BDB29-57BB-48F4-9505-3A062E001C5F}" dt="2021-06-07T11:16:43.170" v="12" actId="404"/>
        <pc:sldMasterMkLst>
          <pc:docMk/>
          <pc:sldMasterMk cId="1892547282" sldId="2147483648"/>
        </pc:sldMasterMkLst>
        <pc:sldLayoutChg chg="modSp mod">
          <pc:chgData name="Chris Andrews" userId="c1090efa-75fa-4ac8-9fa2-07db4a4003be" providerId="ADAL" clId="{DD6BDB29-57BB-48F4-9505-3A062E001C5F}" dt="2021-06-07T11:16:43.170" v="12" actId="404"/>
          <pc:sldLayoutMkLst>
            <pc:docMk/>
            <pc:sldMasterMk cId="1892547282" sldId="2147483648"/>
            <pc:sldLayoutMk cId="2080986170" sldId="2147483670"/>
          </pc:sldLayoutMkLst>
          <pc:spChg chg="mod">
            <ac:chgData name="Chris Andrews" userId="c1090efa-75fa-4ac8-9fa2-07db4a4003be" providerId="ADAL" clId="{DD6BDB29-57BB-48F4-9505-3A062E001C5F}" dt="2021-06-07T11:16:43.170" v="12" actId="404"/>
            <ac:spMkLst>
              <pc:docMk/>
              <pc:sldMasterMk cId="1892547282" sldId="2147483648"/>
              <pc:sldLayoutMk cId="2080986170" sldId="2147483670"/>
              <ac:spMk id="13" creationId="{00000000-0000-0000-0000-000000000000}"/>
            </ac:spMkLst>
          </pc:spChg>
        </pc:sldLayoutChg>
      </pc:sldMasterChg>
    </pc:docChg>
  </pc:docChgLst>
  <pc:docChgLst>
    <pc:chgData name="Stuart Andrews" userId="fe79af9a-8d06-4ba5-854d-245a1649f122" providerId="ADAL" clId="{47A26A37-77E1-4366-80A3-0EC298BFCE2B}"/>
    <pc:docChg chg="custSel modSld">
      <pc:chgData name="Stuart Andrews" userId="fe79af9a-8d06-4ba5-854d-245a1649f122" providerId="ADAL" clId="{47A26A37-77E1-4366-80A3-0EC298BFCE2B}" dt="2022-06-30T21:41:33.198" v="11" actId="207"/>
      <pc:docMkLst>
        <pc:docMk/>
      </pc:docMkLst>
      <pc:sldChg chg="delSp modSp mod delAnim">
        <pc:chgData name="Stuart Andrews" userId="fe79af9a-8d06-4ba5-854d-245a1649f122" providerId="ADAL" clId="{47A26A37-77E1-4366-80A3-0EC298BFCE2B}" dt="2022-06-30T21:40:59.764" v="1" actId="1076"/>
        <pc:sldMkLst>
          <pc:docMk/>
          <pc:sldMk cId="952349843" sldId="327"/>
        </pc:sldMkLst>
        <pc:picChg chg="del">
          <ac:chgData name="Stuart Andrews" userId="fe79af9a-8d06-4ba5-854d-245a1649f122" providerId="ADAL" clId="{47A26A37-77E1-4366-80A3-0EC298BFCE2B}" dt="2022-06-30T21:40:55.258" v="0" actId="478"/>
          <ac:picMkLst>
            <pc:docMk/>
            <pc:sldMk cId="952349843" sldId="327"/>
            <ac:picMk id="15" creationId="{4A949A91-5FCC-4995-8168-F62E7938C879}"/>
          </ac:picMkLst>
        </pc:picChg>
        <pc:picChg chg="mod">
          <ac:chgData name="Stuart Andrews" userId="fe79af9a-8d06-4ba5-854d-245a1649f122" providerId="ADAL" clId="{47A26A37-77E1-4366-80A3-0EC298BFCE2B}" dt="2022-06-30T21:40:59.764" v="1" actId="1076"/>
          <ac:picMkLst>
            <pc:docMk/>
            <pc:sldMk cId="952349843" sldId="327"/>
            <ac:picMk id="2066" creationId="{DABD388C-666B-423B-8092-3FAA73F716A2}"/>
          </ac:picMkLst>
        </pc:picChg>
        <pc:picChg chg="mod">
          <ac:chgData name="Stuart Andrews" userId="fe79af9a-8d06-4ba5-854d-245a1649f122" providerId="ADAL" clId="{47A26A37-77E1-4366-80A3-0EC298BFCE2B}" dt="2022-06-30T21:40:59.764" v="1" actId="1076"/>
          <ac:picMkLst>
            <pc:docMk/>
            <pc:sldMk cId="952349843" sldId="327"/>
            <ac:picMk id="2070" creationId="{C1D7F446-4F13-4E1C-8023-23E8D2C66BD5}"/>
          </ac:picMkLst>
        </pc:picChg>
      </pc:sldChg>
      <pc:sldChg chg="delSp modSp mod delAnim">
        <pc:chgData name="Stuart Andrews" userId="fe79af9a-8d06-4ba5-854d-245a1649f122" providerId="ADAL" clId="{47A26A37-77E1-4366-80A3-0EC298BFCE2B}" dt="2022-06-30T21:41:12.475" v="9" actId="1076"/>
        <pc:sldMkLst>
          <pc:docMk/>
          <pc:sldMk cId="604203488" sldId="495"/>
        </pc:sldMkLst>
        <pc:picChg chg="mod">
          <ac:chgData name="Stuart Andrews" userId="fe79af9a-8d06-4ba5-854d-245a1649f122" providerId="ADAL" clId="{47A26A37-77E1-4366-80A3-0EC298BFCE2B}" dt="2022-06-30T21:41:05.363" v="3" actId="1076"/>
          <ac:picMkLst>
            <pc:docMk/>
            <pc:sldMk cId="604203488" sldId="495"/>
            <ac:picMk id="13" creationId="{C88AF513-7793-4C8A-88EF-4580316C9861}"/>
          </ac:picMkLst>
        </pc:picChg>
        <pc:picChg chg="del">
          <ac:chgData name="Stuart Andrews" userId="fe79af9a-8d06-4ba5-854d-245a1649f122" providerId="ADAL" clId="{47A26A37-77E1-4366-80A3-0EC298BFCE2B}" dt="2022-06-30T21:41:03.724" v="2" actId="478"/>
          <ac:picMkLst>
            <pc:docMk/>
            <pc:sldMk cId="604203488" sldId="495"/>
            <ac:picMk id="16" creationId="{2EE8D6A6-BD57-4E71-99F4-5946C5D65921}"/>
          </ac:picMkLst>
        </pc:picChg>
        <pc:picChg chg="mod">
          <ac:chgData name="Stuart Andrews" userId="fe79af9a-8d06-4ba5-854d-245a1649f122" providerId="ADAL" clId="{47A26A37-77E1-4366-80A3-0EC298BFCE2B}" dt="2022-06-30T21:41:12.475" v="9" actId="1076"/>
          <ac:picMkLst>
            <pc:docMk/>
            <pc:sldMk cId="604203488" sldId="495"/>
            <ac:picMk id="17" creationId="{633AC340-C0B5-48D3-A848-E9F250546DBB}"/>
          </ac:picMkLst>
        </pc:picChg>
        <pc:picChg chg="mod">
          <ac:chgData name="Stuart Andrews" userId="fe79af9a-8d06-4ba5-854d-245a1649f122" providerId="ADAL" clId="{47A26A37-77E1-4366-80A3-0EC298BFCE2B}" dt="2022-06-30T21:41:11.485" v="8" actId="1076"/>
          <ac:picMkLst>
            <pc:docMk/>
            <pc:sldMk cId="604203488" sldId="495"/>
            <ac:picMk id="18" creationId="{D897AFD2-0886-44F5-BB68-B731259D0296}"/>
          </ac:picMkLst>
        </pc:picChg>
      </pc:sldChg>
      <pc:sldChg chg="delSp modSp mod">
        <pc:chgData name="Stuart Andrews" userId="fe79af9a-8d06-4ba5-854d-245a1649f122" providerId="ADAL" clId="{47A26A37-77E1-4366-80A3-0EC298BFCE2B}" dt="2022-06-30T21:41:33.198" v="11" actId="207"/>
        <pc:sldMkLst>
          <pc:docMk/>
          <pc:sldMk cId="2461802307" sldId="498"/>
        </pc:sldMkLst>
        <pc:spChg chg="mod">
          <ac:chgData name="Stuart Andrews" userId="fe79af9a-8d06-4ba5-854d-245a1649f122" providerId="ADAL" clId="{47A26A37-77E1-4366-80A3-0EC298BFCE2B}" dt="2022-06-30T21:41:33.198" v="11" actId="207"/>
          <ac:spMkLst>
            <pc:docMk/>
            <pc:sldMk cId="2461802307" sldId="498"/>
            <ac:spMk id="27" creationId="{2ED951FB-082E-45E6-97E7-80BDFB65D00D}"/>
          </ac:spMkLst>
        </pc:spChg>
        <pc:picChg chg="del">
          <ac:chgData name="Stuart Andrews" userId="fe79af9a-8d06-4ba5-854d-245a1649f122" providerId="ADAL" clId="{47A26A37-77E1-4366-80A3-0EC298BFCE2B}" dt="2022-06-30T21:41:16.921" v="10" actId="478"/>
          <ac:picMkLst>
            <pc:docMk/>
            <pc:sldMk cId="2461802307" sldId="498"/>
            <ac:picMk id="41" creationId="{FEFB6B10-C44A-4F2E-B1DD-D6A3A4169322}"/>
          </ac:picMkLst>
        </pc:picChg>
      </pc:sldChg>
    </pc:docChg>
  </pc:docChgLst>
  <pc:docChgLst>
    <pc:chgData name="Stuart Andrews" userId="fe79af9a-8d06-4ba5-854d-245a1649f122" providerId="ADAL" clId="{9957FA8D-B054-4B5A-A2E9-A1F22B2C57C1}"/>
    <pc:docChg chg="undo custSel modSld addMainMaster modMainMaster">
      <pc:chgData name="Stuart Andrews" userId="fe79af9a-8d06-4ba5-854d-245a1649f122" providerId="ADAL" clId="{9957FA8D-B054-4B5A-A2E9-A1F22B2C57C1}" dt="2022-08-02T22:29:04.626" v="1514" actId="207"/>
      <pc:docMkLst>
        <pc:docMk/>
      </pc:docMkLst>
      <pc:sldChg chg="modSp mod modClrScheme chgLayout">
        <pc:chgData name="Stuart Andrews" userId="fe79af9a-8d06-4ba5-854d-245a1649f122" providerId="ADAL" clId="{9957FA8D-B054-4B5A-A2E9-A1F22B2C57C1}" dt="2022-08-02T22:29:04.626" v="1514" actId="207"/>
        <pc:sldMkLst>
          <pc:docMk/>
          <pc:sldMk cId="3236532130" sldId="456"/>
        </pc:sldMkLst>
        <pc:spChg chg="mod">
          <ac:chgData name="Stuart Andrews" userId="fe79af9a-8d06-4ba5-854d-245a1649f122" providerId="ADAL" clId="{9957FA8D-B054-4B5A-A2E9-A1F22B2C57C1}" dt="2022-08-02T22:24:40.316" v="1446" actId="207"/>
          <ac:spMkLst>
            <pc:docMk/>
            <pc:sldMk cId="3236532130" sldId="456"/>
            <ac:spMk id="6" creationId="{4AAC998C-7472-4571-A38F-6B2B1BFA7EC4}"/>
          </ac:spMkLst>
        </pc:spChg>
        <pc:spChg chg="mod">
          <ac:chgData name="Stuart Andrews" userId="fe79af9a-8d06-4ba5-854d-245a1649f122" providerId="ADAL" clId="{9957FA8D-B054-4B5A-A2E9-A1F22B2C57C1}" dt="2022-08-02T22:28:59.901" v="1513" actId="207"/>
          <ac:spMkLst>
            <pc:docMk/>
            <pc:sldMk cId="3236532130" sldId="456"/>
            <ac:spMk id="8" creationId="{51D2E4ED-F8AD-49EB-B38E-91551986892C}"/>
          </ac:spMkLst>
        </pc:spChg>
        <pc:spChg chg="mod">
          <ac:chgData name="Stuart Andrews" userId="fe79af9a-8d06-4ba5-854d-245a1649f122" providerId="ADAL" clId="{9957FA8D-B054-4B5A-A2E9-A1F22B2C57C1}" dt="2022-08-02T22:29:04.626" v="1514" actId="207"/>
          <ac:spMkLst>
            <pc:docMk/>
            <pc:sldMk cId="3236532130" sldId="456"/>
            <ac:spMk id="9" creationId="{D24D451B-3DB0-47F2-A180-B5113C4FD494}"/>
          </ac:spMkLst>
        </pc:spChg>
        <pc:grpChg chg="mod">
          <ac:chgData name="Stuart Andrews" userId="fe79af9a-8d06-4ba5-854d-245a1649f122" providerId="ADAL" clId="{9957FA8D-B054-4B5A-A2E9-A1F22B2C57C1}" dt="2022-08-02T22:28:59.901" v="1513" actId="207"/>
          <ac:grpSpMkLst>
            <pc:docMk/>
            <pc:sldMk cId="3236532130" sldId="456"/>
            <ac:grpSpMk id="7" creationId="{896CA014-A55D-4F1A-890E-21D69B8E8391}"/>
          </ac:grpSpMkLst>
        </pc:grpChg>
      </pc:sldChg>
      <pc:sldChg chg="modSp mod modClrScheme chgLayout">
        <pc:chgData name="Stuart Andrews" userId="fe79af9a-8d06-4ba5-854d-245a1649f122" providerId="ADAL" clId="{9957FA8D-B054-4B5A-A2E9-A1F22B2C57C1}" dt="2022-08-02T22:26:41.445" v="1468" actId="1076"/>
        <pc:sldMkLst>
          <pc:docMk/>
          <pc:sldMk cId="956768826" sldId="508"/>
        </pc:sldMkLst>
        <pc:spChg chg="mod">
          <ac:chgData name="Stuart Andrews" userId="fe79af9a-8d06-4ba5-854d-245a1649f122" providerId="ADAL" clId="{9957FA8D-B054-4B5A-A2E9-A1F22B2C57C1}" dt="2022-08-02T22:23:21.136" v="1433" actId="207"/>
          <ac:spMkLst>
            <pc:docMk/>
            <pc:sldMk cId="956768826" sldId="508"/>
            <ac:spMk id="6" creationId="{4AAC998C-7472-4571-A38F-6B2B1BFA7EC4}"/>
          </ac:spMkLst>
        </pc:spChg>
        <pc:spChg chg="mod">
          <ac:chgData name="Stuart Andrews" userId="fe79af9a-8d06-4ba5-854d-245a1649f122" providerId="ADAL" clId="{9957FA8D-B054-4B5A-A2E9-A1F22B2C57C1}" dt="2022-08-02T22:24:09.037" v="1436" actId="1582"/>
          <ac:spMkLst>
            <pc:docMk/>
            <pc:sldMk cId="956768826" sldId="508"/>
            <ac:spMk id="12" creationId="{00F01303-E186-4603-A652-0D89A4921891}"/>
          </ac:spMkLst>
        </pc:spChg>
        <pc:grpChg chg="mod">
          <ac:chgData name="Stuart Andrews" userId="fe79af9a-8d06-4ba5-854d-245a1649f122" providerId="ADAL" clId="{9957FA8D-B054-4B5A-A2E9-A1F22B2C57C1}" dt="2022-08-02T22:26:41.445" v="1468" actId="1076"/>
          <ac:grpSpMkLst>
            <pc:docMk/>
            <pc:sldMk cId="956768826" sldId="508"/>
            <ac:grpSpMk id="3" creationId="{81A8ACDD-B5C0-423D-8B0F-B6030106362B}"/>
          </ac:grpSpMkLst>
        </pc:grpChg>
        <pc:picChg chg="mod">
          <ac:chgData name="Stuart Andrews" userId="fe79af9a-8d06-4ba5-854d-245a1649f122" providerId="ADAL" clId="{9957FA8D-B054-4B5A-A2E9-A1F22B2C57C1}" dt="2022-08-02T22:26:41.445" v="1468" actId="1076"/>
          <ac:picMkLst>
            <pc:docMk/>
            <pc:sldMk cId="956768826" sldId="508"/>
            <ac:picMk id="10" creationId="{D83CCE50-6CDE-4F5E-8979-2BDD183FB477}"/>
          </ac:picMkLst>
        </pc:picChg>
        <pc:picChg chg="mod">
          <ac:chgData name="Stuart Andrews" userId="fe79af9a-8d06-4ba5-854d-245a1649f122" providerId="ADAL" clId="{9957FA8D-B054-4B5A-A2E9-A1F22B2C57C1}" dt="2022-08-02T22:26:41.445" v="1468" actId="1076"/>
          <ac:picMkLst>
            <pc:docMk/>
            <pc:sldMk cId="956768826" sldId="508"/>
            <ac:picMk id="11" creationId="{A4C7B383-FFB5-489D-9001-A2858D302EE7}"/>
          </ac:picMkLst>
        </pc:picChg>
        <pc:picChg chg="mod">
          <ac:chgData name="Stuart Andrews" userId="fe79af9a-8d06-4ba5-854d-245a1649f122" providerId="ADAL" clId="{9957FA8D-B054-4B5A-A2E9-A1F22B2C57C1}" dt="2022-08-02T22:26:34.947" v="1467" actId="1076"/>
          <ac:picMkLst>
            <pc:docMk/>
            <pc:sldMk cId="956768826" sldId="508"/>
            <ac:picMk id="1026" creationId="{19425C3F-68B3-4DD8-919A-7428D1A78A2A}"/>
          </ac:picMkLst>
        </pc:picChg>
        <pc:picChg chg="mod">
          <ac:chgData name="Stuart Andrews" userId="fe79af9a-8d06-4ba5-854d-245a1649f122" providerId="ADAL" clId="{9957FA8D-B054-4B5A-A2E9-A1F22B2C57C1}" dt="2022-08-02T22:26:41.445" v="1468" actId="1076"/>
          <ac:picMkLst>
            <pc:docMk/>
            <pc:sldMk cId="956768826" sldId="508"/>
            <ac:picMk id="1028" creationId="{3FBDB73A-4697-492E-8A8D-5C6D14CFCC6D}"/>
          </ac:picMkLst>
        </pc:picChg>
      </pc:sldChg>
      <pc:sldChg chg="modSp mod modClrScheme chgLayout">
        <pc:chgData name="Stuart Andrews" userId="fe79af9a-8d06-4ba5-854d-245a1649f122" providerId="ADAL" clId="{9957FA8D-B054-4B5A-A2E9-A1F22B2C57C1}" dt="2022-08-02T22:28:40.861" v="1512" actId="1076"/>
        <pc:sldMkLst>
          <pc:docMk/>
          <pc:sldMk cId="3955839826" sldId="514"/>
        </pc:sldMkLst>
        <pc:spChg chg="mod">
          <ac:chgData name="Stuart Andrews" userId="fe79af9a-8d06-4ba5-854d-245a1649f122" providerId="ADAL" clId="{9957FA8D-B054-4B5A-A2E9-A1F22B2C57C1}" dt="2022-08-02T22:28:40.861" v="1512" actId="1076"/>
          <ac:spMkLst>
            <pc:docMk/>
            <pc:sldMk cId="3955839826" sldId="514"/>
            <ac:spMk id="3" creationId="{1D2923F8-55B1-422A-B109-01AB20199269}"/>
          </ac:spMkLst>
        </pc:spChg>
        <pc:spChg chg="mod">
          <ac:chgData name="Stuart Andrews" userId="fe79af9a-8d06-4ba5-854d-245a1649f122" providerId="ADAL" clId="{9957FA8D-B054-4B5A-A2E9-A1F22B2C57C1}" dt="2022-08-02T22:28:40.861" v="1512" actId="1076"/>
          <ac:spMkLst>
            <pc:docMk/>
            <pc:sldMk cId="3955839826" sldId="514"/>
            <ac:spMk id="4" creationId="{61FBAA76-7766-4B0D-AB8B-1E959852E111}"/>
          </ac:spMkLst>
        </pc:spChg>
        <pc:spChg chg="mod">
          <ac:chgData name="Stuart Andrews" userId="fe79af9a-8d06-4ba5-854d-245a1649f122" providerId="ADAL" clId="{9957FA8D-B054-4B5A-A2E9-A1F22B2C57C1}" dt="2022-08-02T22:27:11.869" v="1476" actId="207"/>
          <ac:spMkLst>
            <pc:docMk/>
            <pc:sldMk cId="3955839826" sldId="514"/>
            <ac:spMk id="6" creationId="{4AAC998C-7472-4571-A38F-6B2B1BFA7EC4}"/>
          </ac:spMkLst>
        </pc:spChg>
        <pc:spChg chg="mod">
          <ac:chgData name="Stuart Andrews" userId="fe79af9a-8d06-4ba5-854d-245a1649f122" providerId="ADAL" clId="{9957FA8D-B054-4B5A-A2E9-A1F22B2C57C1}" dt="2022-08-02T22:28:40.861" v="1512" actId="1076"/>
          <ac:spMkLst>
            <pc:docMk/>
            <pc:sldMk cId="3955839826" sldId="514"/>
            <ac:spMk id="9" creationId="{72B9E665-A37E-4BB6-8354-228064071BCA}"/>
          </ac:spMkLst>
        </pc:spChg>
        <pc:spChg chg="mod">
          <ac:chgData name="Stuart Andrews" userId="fe79af9a-8d06-4ba5-854d-245a1649f122" providerId="ADAL" clId="{9957FA8D-B054-4B5A-A2E9-A1F22B2C57C1}" dt="2022-08-02T22:28:40.861" v="1512" actId="1076"/>
          <ac:spMkLst>
            <pc:docMk/>
            <pc:sldMk cId="3955839826" sldId="514"/>
            <ac:spMk id="10" creationId="{86186F51-9CA7-4163-9888-BE9B858B1061}"/>
          </ac:spMkLst>
        </pc:spChg>
        <pc:spChg chg="mod">
          <ac:chgData name="Stuart Andrews" userId="fe79af9a-8d06-4ba5-854d-245a1649f122" providerId="ADAL" clId="{9957FA8D-B054-4B5A-A2E9-A1F22B2C57C1}" dt="2022-08-02T22:28:40.861" v="1512" actId="1076"/>
          <ac:spMkLst>
            <pc:docMk/>
            <pc:sldMk cId="3955839826" sldId="514"/>
            <ac:spMk id="11" creationId="{C2A8EAB9-A741-4F3D-B031-901C6A27AA71}"/>
          </ac:spMkLst>
        </pc:spChg>
        <pc:spChg chg="mod">
          <ac:chgData name="Stuart Andrews" userId="fe79af9a-8d06-4ba5-854d-245a1649f122" providerId="ADAL" clId="{9957FA8D-B054-4B5A-A2E9-A1F22B2C57C1}" dt="2022-08-02T22:28:40.861" v="1512" actId="1076"/>
          <ac:spMkLst>
            <pc:docMk/>
            <pc:sldMk cId="3955839826" sldId="514"/>
            <ac:spMk id="12" creationId="{9B75454E-FD96-4191-8EB2-8254F68AA2D3}"/>
          </ac:spMkLst>
        </pc:spChg>
      </pc:sldChg>
      <pc:sldMasterChg chg="modSldLayout">
        <pc:chgData name="Stuart Andrews" userId="fe79af9a-8d06-4ba5-854d-245a1649f122" providerId="ADAL" clId="{9957FA8D-B054-4B5A-A2E9-A1F22B2C57C1}" dt="2022-08-02T22:26:04.789" v="1466" actId="1035"/>
        <pc:sldMasterMkLst>
          <pc:docMk/>
          <pc:sldMasterMk cId="1892547282" sldId="2147483648"/>
        </pc:sldMasterMkLst>
        <pc:sldLayoutChg chg="modSp mod setBg">
          <pc:chgData name="Stuart Andrews" userId="fe79af9a-8d06-4ba5-854d-245a1649f122" providerId="ADAL" clId="{9957FA8D-B054-4B5A-A2E9-A1F22B2C57C1}" dt="2022-08-02T21:46:17.110" v="50" actId="1076"/>
          <pc:sldLayoutMkLst>
            <pc:docMk/>
            <pc:sldMasterMk cId="1892547282" sldId="2147483648"/>
            <pc:sldLayoutMk cId="1856619871" sldId="2147483669"/>
          </pc:sldLayoutMkLst>
          <pc:spChg chg="mod">
            <ac:chgData name="Stuart Andrews" userId="fe79af9a-8d06-4ba5-854d-245a1649f122" providerId="ADAL" clId="{9957FA8D-B054-4B5A-A2E9-A1F22B2C57C1}" dt="2022-08-02T21:46:17.110" v="50" actId="1076"/>
            <ac:spMkLst>
              <pc:docMk/>
              <pc:sldMasterMk cId="1892547282" sldId="2147483648"/>
              <pc:sldLayoutMk cId="1856619871" sldId="2147483669"/>
              <ac:spMk id="9" creationId="{C9355649-1168-4052-942D-4A73F021E5CE}"/>
            </ac:spMkLst>
          </pc:spChg>
        </pc:sldLayoutChg>
        <pc:sldLayoutChg chg="addSp delSp modSp mod">
          <pc:chgData name="Stuart Andrews" userId="fe79af9a-8d06-4ba5-854d-245a1649f122" providerId="ADAL" clId="{9957FA8D-B054-4B5A-A2E9-A1F22B2C57C1}" dt="2022-08-02T22:26:04.789" v="1466" actId="1035"/>
          <pc:sldLayoutMkLst>
            <pc:docMk/>
            <pc:sldMasterMk cId="1892547282" sldId="2147483648"/>
            <pc:sldLayoutMk cId="4163328629" sldId="2147483674"/>
          </pc:sldLayoutMkLst>
          <pc:spChg chg="del">
            <ac:chgData name="Stuart Andrews" userId="fe79af9a-8d06-4ba5-854d-245a1649f122" providerId="ADAL" clId="{9957FA8D-B054-4B5A-A2E9-A1F22B2C57C1}" dt="2022-08-02T21:42:43.609" v="6" actId="478"/>
            <ac:spMkLst>
              <pc:docMk/>
              <pc:sldMasterMk cId="1892547282" sldId="2147483648"/>
              <pc:sldLayoutMk cId="4163328629" sldId="2147483674"/>
              <ac:spMk id="2" creationId="{CDEFBF08-7C6C-4EED-8A92-AAD726A29407}"/>
            </ac:spMkLst>
          </pc:spChg>
          <pc:spChg chg="mod">
            <ac:chgData name="Stuart Andrews" userId="fe79af9a-8d06-4ba5-854d-245a1649f122" providerId="ADAL" clId="{9957FA8D-B054-4B5A-A2E9-A1F22B2C57C1}" dt="2022-08-02T22:06:43.552" v="1281" actId="113"/>
            <ac:spMkLst>
              <pc:docMk/>
              <pc:sldMasterMk cId="1892547282" sldId="2147483648"/>
              <pc:sldLayoutMk cId="4163328629" sldId="2147483674"/>
              <ac:spMk id="3" creationId="{18F4FB7B-C071-4545-93A2-391BB85AE5A0}"/>
            </ac:spMkLst>
          </pc:spChg>
          <pc:spChg chg="add del">
            <ac:chgData name="Stuart Andrews" userId="fe79af9a-8d06-4ba5-854d-245a1649f122" providerId="ADAL" clId="{9957FA8D-B054-4B5A-A2E9-A1F22B2C57C1}" dt="2022-08-02T21:52:11.184" v="447" actId="478"/>
            <ac:spMkLst>
              <pc:docMk/>
              <pc:sldMasterMk cId="1892547282" sldId="2147483648"/>
              <pc:sldLayoutMk cId="4163328629" sldId="2147483674"/>
              <ac:spMk id="5" creationId="{20305AB6-4605-0BED-EC1A-22216D088020}"/>
            </ac:spMkLst>
          </pc:spChg>
          <pc:spChg chg="add del mod ord">
            <ac:chgData name="Stuart Andrews" userId="fe79af9a-8d06-4ba5-854d-245a1649f122" providerId="ADAL" clId="{9957FA8D-B054-4B5A-A2E9-A1F22B2C57C1}" dt="2022-08-02T21:52:51.544" v="449" actId="478"/>
            <ac:spMkLst>
              <pc:docMk/>
              <pc:sldMasterMk cId="1892547282" sldId="2147483648"/>
              <pc:sldLayoutMk cId="4163328629" sldId="2147483674"/>
              <ac:spMk id="6" creationId="{B6189F4A-ABEC-AA65-0F22-04863F8AAE26}"/>
            </ac:spMkLst>
          </pc:spChg>
          <pc:spChg chg="add del mod ord">
            <ac:chgData name="Stuart Andrews" userId="fe79af9a-8d06-4ba5-854d-245a1649f122" providerId="ADAL" clId="{9957FA8D-B054-4B5A-A2E9-A1F22B2C57C1}" dt="2022-08-02T21:52:52.745" v="450" actId="478"/>
            <ac:spMkLst>
              <pc:docMk/>
              <pc:sldMasterMk cId="1892547282" sldId="2147483648"/>
              <pc:sldLayoutMk cId="4163328629" sldId="2147483674"/>
              <ac:spMk id="8" creationId="{2C57A2C4-208B-303E-33E8-59433F5C499C}"/>
            </ac:spMkLst>
          </pc:spChg>
          <pc:spChg chg="add mod ord">
            <ac:chgData name="Stuart Andrews" userId="fe79af9a-8d06-4ba5-854d-245a1649f122" providerId="ADAL" clId="{9957FA8D-B054-4B5A-A2E9-A1F22B2C57C1}" dt="2022-08-02T22:21:49.947" v="1417" actId="1076"/>
            <ac:spMkLst>
              <pc:docMk/>
              <pc:sldMasterMk cId="1892547282" sldId="2147483648"/>
              <pc:sldLayoutMk cId="4163328629" sldId="2147483674"/>
              <ac:spMk id="9" creationId="{6712F96A-B0B4-872B-C425-8A1561347DF3}"/>
            </ac:spMkLst>
          </pc:spChg>
          <pc:spChg chg="add mod ord topLvl">
            <ac:chgData name="Stuart Andrews" userId="fe79af9a-8d06-4ba5-854d-245a1649f122" providerId="ADAL" clId="{9957FA8D-B054-4B5A-A2E9-A1F22B2C57C1}" dt="2022-08-02T22:11:01.783" v="1317" actId="164"/>
            <ac:spMkLst>
              <pc:docMk/>
              <pc:sldMasterMk cId="1892547282" sldId="2147483648"/>
              <pc:sldLayoutMk cId="4163328629" sldId="2147483674"/>
              <ac:spMk id="10" creationId="{E81AF4F2-D8EB-370B-DF04-1EEBB932E9CE}"/>
            </ac:spMkLst>
          </pc:spChg>
          <pc:spChg chg="add mod ord topLvl">
            <ac:chgData name="Stuart Andrews" userId="fe79af9a-8d06-4ba5-854d-245a1649f122" providerId="ADAL" clId="{9957FA8D-B054-4B5A-A2E9-A1F22B2C57C1}" dt="2022-08-02T22:11:01.783" v="1317" actId="164"/>
            <ac:spMkLst>
              <pc:docMk/>
              <pc:sldMasterMk cId="1892547282" sldId="2147483648"/>
              <pc:sldLayoutMk cId="4163328629" sldId="2147483674"/>
              <ac:spMk id="11" creationId="{EB0133F2-21C7-FB8F-D5B6-F1A69801DE9D}"/>
            </ac:spMkLst>
          </pc:spChg>
          <pc:spChg chg="mod">
            <ac:chgData name="Stuart Andrews" userId="fe79af9a-8d06-4ba5-854d-245a1649f122" providerId="ADAL" clId="{9957FA8D-B054-4B5A-A2E9-A1F22B2C57C1}" dt="2022-08-02T22:20:08.506" v="1399"/>
            <ac:spMkLst>
              <pc:docMk/>
              <pc:sldMasterMk cId="1892547282" sldId="2147483648"/>
              <pc:sldLayoutMk cId="4163328629" sldId="2147483674"/>
              <ac:spMk id="16" creationId="{0858AECA-5B26-E245-5846-087E6E53638D}"/>
            </ac:spMkLst>
          </pc:spChg>
          <pc:spChg chg="mod">
            <ac:chgData name="Stuart Andrews" userId="fe79af9a-8d06-4ba5-854d-245a1649f122" providerId="ADAL" clId="{9957FA8D-B054-4B5A-A2E9-A1F22B2C57C1}" dt="2022-08-02T22:20:08.506" v="1399"/>
            <ac:spMkLst>
              <pc:docMk/>
              <pc:sldMasterMk cId="1892547282" sldId="2147483648"/>
              <pc:sldLayoutMk cId="4163328629" sldId="2147483674"/>
              <ac:spMk id="17" creationId="{8C0A87E5-0B34-7FD3-94F9-7A3436C93814}"/>
            </ac:spMkLst>
          </pc:spChg>
          <pc:grpChg chg="del mod">
            <ac:chgData name="Stuart Andrews" userId="fe79af9a-8d06-4ba5-854d-245a1649f122" providerId="ADAL" clId="{9957FA8D-B054-4B5A-A2E9-A1F22B2C57C1}" dt="2022-08-02T22:25:38.706" v="1451" actId="478"/>
            <ac:grpSpMkLst>
              <pc:docMk/>
              <pc:sldMasterMk cId="1892547282" sldId="2147483648"/>
              <pc:sldLayoutMk cId="4163328629" sldId="2147483674"/>
              <ac:grpSpMk id="4" creationId="{43C4DAE4-0769-43B9-B7C6-F88CA328DEA1}"/>
            </ac:grpSpMkLst>
          </pc:grpChg>
          <pc:grpChg chg="add del mod">
            <ac:chgData name="Stuart Andrews" userId="fe79af9a-8d06-4ba5-854d-245a1649f122" providerId="ADAL" clId="{9957FA8D-B054-4B5A-A2E9-A1F22B2C57C1}" dt="2022-08-02T22:00:34.745" v="758" actId="165"/>
            <ac:grpSpMkLst>
              <pc:docMk/>
              <pc:sldMasterMk cId="1892547282" sldId="2147483648"/>
              <pc:sldLayoutMk cId="4163328629" sldId="2147483674"/>
              <ac:grpSpMk id="12" creationId="{FF45C5B7-0FB9-F468-E2B6-3DAF200DC4C2}"/>
            </ac:grpSpMkLst>
          </pc:grpChg>
          <pc:grpChg chg="add del mod">
            <ac:chgData name="Stuart Andrews" userId="fe79af9a-8d06-4ba5-854d-245a1649f122" providerId="ADAL" clId="{9957FA8D-B054-4B5A-A2E9-A1F22B2C57C1}" dt="2022-08-02T22:10:32.674" v="1306" actId="165"/>
            <ac:grpSpMkLst>
              <pc:docMk/>
              <pc:sldMasterMk cId="1892547282" sldId="2147483648"/>
              <pc:sldLayoutMk cId="4163328629" sldId="2147483674"/>
              <ac:grpSpMk id="13" creationId="{D1A183E0-C64D-F169-0B87-F19FDE0B725D}"/>
            </ac:grpSpMkLst>
          </pc:grpChg>
          <pc:grpChg chg="add del mod">
            <ac:chgData name="Stuart Andrews" userId="fe79af9a-8d06-4ba5-854d-245a1649f122" providerId="ADAL" clId="{9957FA8D-B054-4B5A-A2E9-A1F22B2C57C1}" dt="2022-08-02T22:20:33.602" v="1405" actId="21"/>
            <ac:grpSpMkLst>
              <pc:docMk/>
              <pc:sldMasterMk cId="1892547282" sldId="2147483648"/>
              <pc:sldLayoutMk cId="4163328629" sldId="2147483674"/>
              <ac:grpSpMk id="14" creationId="{EB7DE18C-CE6A-8791-05C0-C2E64BDEA7FD}"/>
            </ac:grpSpMkLst>
          </pc:grpChg>
          <pc:grpChg chg="add del mod">
            <ac:chgData name="Stuart Andrews" userId="fe79af9a-8d06-4ba5-854d-245a1649f122" providerId="ADAL" clId="{9957FA8D-B054-4B5A-A2E9-A1F22B2C57C1}" dt="2022-08-02T22:20:11.158" v="1400"/>
            <ac:grpSpMkLst>
              <pc:docMk/>
              <pc:sldMasterMk cId="1892547282" sldId="2147483648"/>
              <pc:sldLayoutMk cId="4163328629" sldId="2147483674"/>
              <ac:grpSpMk id="15" creationId="{363852AF-E6E2-97FD-7056-0F476873B113}"/>
            </ac:grpSpMkLst>
          </pc:grpChg>
          <pc:picChg chg="mod">
            <ac:chgData name="Stuart Andrews" userId="fe79af9a-8d06-4ba5-854d-245a1649f122" providerId="ADAL" clId="{9957FA8D-B054-4B5A-A2E9-A1F22B2C57C1}" dt="2022-08-02T22:06:35.867" v="1279" actId="14100"/>
            <ac:picMkLst>
              <pc:docMk/>
              <pc:sldMasterMk cId="1892547282" sldId="2147483648"/>
              <pc:sldLayoutMk cId="4163328629" sldId="2147483674"/>
              <ac:picMk id="7" creationId="{ADD1483D-BB62-4A0B-A3B0-DA47E58B42FA}"/>
            </ac:picMkLst>
          </pc:picChg>
          <pc:picChg chg="add mod ord modCrop">
            <ac:chgData name="Stuart Andrews" userId="fe79af9a-8d06-4ba5-854d-245a1649f122" providerId="ADAL" clId="{9957FA8D-B054-4B5A-A2E9-A1F22B2C57C1}" dt="2022-08-02T22:21:42.668" v="1416" actId="1036"/>
            <ac:picMkLst>
              <pc:docMk/>
              <pc:sldMasterMk cId="1892547282" sldId="2147483648"/>
              <pc:sldLayoutMk cId="4163328629" sldId="2147483674"/>
              <ac:picMk id="18" creationId="{1EC8DEC4-B506-E83E-5D1C-A8D6E58EAB7E}"/>
            </ac:picMkLst>
          </pc:picChg>
          <pc:picChg chg="add mod">
            <ac:chgData name="Stuart Andrews" userId="fe79af9a-8d06-4ba5-854d-245a1649f122" providerId="ADAL" clId="{9957FA8D-B054-4B5A-A2E9-A1F22B2C57C1}" dt="2022-08-02T22:26:04.789" v="1466" actId="1035"/>
            <ac:picMkLst>
              <pc:docMk/>
              <pc:sldMasterMk cId="1892547282" sldId="2147483648"/>
              <pc:sldLayoutMk cId="4163328629" sldId="2147483674"/>
              <ac:picMk id="19" creationId="{DF68584B-C3D6-B881-B422-EEC7CFEA4485}"/>
            </ac:picMkLst>
          </pc:picChg>
        </pc:sldLayoutChg>
        <pc:sldLayoutChg chg="modSp mod setBg">
          <pc:chgData name="Stuart Andrews" userId="fe79af9a-8d06-4ba5-854d-245a1649f122" providerId="ADAL" clId="{9957FA8D-B054-4B5A-A2E9-A1F22B2C57C1}" dt="2022-08-02T21:42:05.928" v="4"/>
          <pc:sldLayoutMkLst>
            <pc:docMk/>
            <pc:sldMasterMk cId="1892547282" sldId="2147483648"/>
            <pc:sldLayoutMk cId="2851768051" sldId="2147483676"/>
          </pc:sldLayoutMkLst>
          <pc:spChg chg="mod">
            <ac:chgData name="Stuart Andrews" userId="fe79af9a-8d06-4ba5-854d-245a1649f122" providerId="ADAL" clId="{9957FA8D-B054-4B5A-A2E9-A1F22B2C57C1}" dt="2022-08-02T21:41:30.365" v="0" actId="1076"/>
            <ac:spMkLst>
              <pc:docMk/>
              <pc:sldMasterMk cId="1892547282" sldId="2147483648"/>
              <pc:sldLayoutMk cId="2851768051" sldId="2147483676"/>
              <ac:spMk id="9" creationId="{C9355649-1168-4052-942D-4A73F021E5CE}"/>
            </ac:spMkLst>
          </pc:spChg>
          <pc:grpChg chg="mod">
            <ac:chgData name="Stuart Andrews" userId="fe79af9a-8d06-4ba5-854d-245a1649f122" providerId="ADAL" clId="{9957FA8D-B054-4B5A-A2E9-A1F22B2C57C1}" dt="2022-08-02T21:41:56.990" v="2" actId="1076"/>
            <ac:grpSpMkLst>
              <pc:docMk/>
              <pc:sldMasterMk cId="1892547282" sldId="2147483648"/>
              <pc:sldLayoutMk cId="2851768051" sldId="2147483676"/>
              <ac:grpSpMk id="4" creationId="{43C4DAE4-0769-43B9-B7C6-F88CA328DEA1}"/>
            </ac:grpSpMkLst>
          </pc:grpChg>
        </pc:sldLayoutChg>
      </pc:sldMasterChg>
      <pc:sldMasterChg chg="new mod addSldLayout">
        <pc:chgData name="Stuart Andrews" userId="fe79af9a-8d06-4ba5-854d-245a1649f122" providerId="ADAL" clId="{9957FA8D-B054-4B5A-A2E9-A1F22B2C57C1}" dt="2022-08-02T21:42:32.860" v="5" actId="6938"/>
        <pc:sldMasterMkLst>
          <pc:docMk/>
          <pc:sldMasterMk cId="3010448912" sldId="2147483677"/>
        </pc:sldMasterMkLst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3887456390" sldId="2147483678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899327741" sldId="2147483679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3345006897" sldId="2147483680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2106842455" sldId="2147483681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3916611495" sldId="2147483682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3284807759" sldId="2147483683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1112652108" sldId="2147483684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2160155379" sldId="2147483685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2356610796" sldId="2147483686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2340023002" sldId="2147483687"/>
          </pc:sldLayoutMkLst>
        </pc:sldLayoutChg>
        <pc:sldLayoutChg chg="new replId">
          <pc:chgData name="Stuart Andrews" userId="fe79af9a-8d06-4ba5-854d-245a1649f122" providerId="ADAL" clId="{9957FA8D-B054-4B5A-A2E9-A1F22B2C57C1}" dt="2022-08-02T21:42:32.860" v="5" actId="6938"/>
          <pc:sldLayoutMkLst>
            <pc:docMk/>
            <pc:sldMasterMk cId="3010448912" sldId="2147483677"/>
            <pc:sldLayoutMk cId="4148143297" sldId="2147483688"/>
          </pc:sldLayoutMkLst>
        </pc:sldLayoutChg>
      </pc:sldMasterChg>
    </pc:docChg>
  </pc:docChgLst>
  <pc:docChgLst>
    <pc:chgData name="Chris Andrews" userId="c1090efa-75fa-4ac8-9fa2-07db4a4003be" providerId="ADAL" clId="{77F8071D-5910-46FD-B15B-C6F3138E61D1}"/>
    <pc:docChg chg="undo custSel modSld">
      <pc:chgData name="Chris Andrews" userId="c1090efa-75fa-4ac8-9fa2-07db4a4003be" providerId="ADAL" clId="{77F8071D-5910-46FD-B15B-C6F3138E61D1}" dt="2022-01-10T10:01:45.500" v="21" actId="255"/>
      <pc:docMkLst>
        <pc:docMk/>
      </pc:docMkLst>
      <pc:sldChg chg="modSp mod">
        <pc:chgData name="Chris Andrews" userId="c1090efa-75fa-4ac8-9fa2-07db4a4003be" providerId="ADAL" clId="{77F8071D-5910-46FD-B15B-C6F3138E61D1}" dt="2022-01-07T11:32:44.202" v="14" actId="947"/>
        <pc:sldMkLst>
          <pc:docMk/>
          <pc:sldMk cId="3482352022" sldId="380"/>
        </pc:sldMkLst>
        <pc:spChg chg="mod">
          <ac:chgData name="Chris Andrews" userId="c1090efa-75fa-4ac8-9fa2-07db4a4003be" providerId="ADAL" clId="{77F8071D-5910-46FD-B15B-C6F3138E61D1}" dt="2022-01-07T11:32:44.202" v="14" actId="947"/>
          <ac:spMkLst>
            <pc:docMk/>
            <pc:sldMk cId="3482352022" sldId="380"/>
            <ac:spMk id="6" creationId="{B9BA22DB-B0DE-4D2C-A938-FA9F4B5880FA}"/>
          </ac:spMkLst>
        </pc:spChg>
      </pc:sldChg>
      <pc:sldChg chg="modAnim">
        <pc:chgData name="Chris Andrews" userId="c1090efa-75fa-4ac8-9fa2-07db4a4003be" providerId="ADAL" clId="{77F8071D-5910-46FD-B15B-C6F3138E61D1}" dt="2021-10-18T12:48:34.005" v="7"/>
        <pc:sldMkLst>
          <pc:docMk/>
          <pc:sldMk cId="2859276629" sldId="391"/>
        </pc:sldMkLst>
      </pc:sldChg>
      <pc:sldChg chg="modSp mod">
        <pc:chgData name="Chris Andrews" userId="c1090efa-75fa-4ac8-9fa2-07db4a4003be" providerId="ADAL" clId="{77F8071D-5910-46FD-B15B-C6F3138E61D1}" dt="2022-01-10T10:01:45.500" v="21" actId="255"/>
        <pc:sldMkLst>
          <pc:docMk/>
          <pc:sldMk cId="1169622275" sldId="460"/>
        </pc:sldMkLst>
        <pc:spChg chg="mod">
          <ac:chgData name="Chris Andrews" userId="c1090efa-75fa-4ac8-9fa2-07db4a4003be" providerId="ADAL" clId="{77F8071D-5910-46FD-B15B-C6F3138E61D1}" dt="2022-01-10T10:01:45.500" v="21" actId="255"/>
          <ac:spMkLst>
            <pc:docMk/>
            <pc:sldMk cId="1169622275" sldId="460"/>
            <ac:spMk id="7" creationId="{0ABACCBC-0AD9-48DE-9516-63CC79D42EB5}"/>
          </ac:spMkLst>
        </pc:spChg>
        <pc:grpChg chg="mod">
          <ac:chgData name="Chris Andrews" userId="c1090efa-75fa-4ac8-9fa2-07db4a4003be" providerId="ADAL" clId="{77F8071D-5910-46FD-B15B-C6F3138E61D1}" dt="2022-01-10T10:01:06.178" v="19" actId="1076"/>
          <ac:grpSpMkLst>
            <pc:docMk/>
            <pc:sldMk cId="1169622275" sldId="460"/>
            <ac:grpSpMk id="11" creationId="{9D2F48F1-B909-4F94-A732-9CB5C544C8D9}"/>
          </ac:grpSpMkLst>
        </pc:grpChg>
      </pc:sldChg>
    </pc:docChg>
  </pc:docChgLst>
  <pc:docChgLst>
    <pc:chgData name="Stuart Andrews" userId="fe79af9a-8d06-4ba5-854d-245a1649f122" providerId="ADAL" clId="{A9A932E5-22B9-374F-ABAE-13A92F0F21D8}"/>
    <pc:docChg chg="custSel addSld delSld modSld modMainMaster">
      <pc:chgData name="Stuart Andrews" userId="fe79af9a-8d06-4ba5-854d-245a1649f122" providerId="ADAL" clId="{A9A932E5-22B9-374F-ABAE-13A92F0F21D8}" dt="2023-06-05T13:58:19.960" v="481" actId="2696"/>
      <pc:docMkLst>
        <pc:docMk/>
      </pc:docMkLst>
      <pc:sldChg chg="del">
        <pc:chgData name="Stuart Andrews" userId="fe79af9a-8d06-4ba5-854d-245a1649f122" providerId="ADAL" clId="{A9A932E5-22B9-374F-ABAE-13A92F0F21D8}" dt="2023-06-05T13:57:31.104" v="470" actId="2696"/>
        <pc:sldMkLst>
          <pc:docMk/>
          <pc:sldMk cId="1563506965" sldId="266"/>
        </pc:sldMkLst>
      </pc:sldChg>
      <pc:sldChg chg="mod modShow">
        <pc:chgData name="Stuart Andrews" userId="fe79af9a-8d06-4ba5-854d-245a1649f122" providerId="ADAL" clId="{A9A932E5-22B9-374F-ABAE-13A92F0F21D8}" dt="2023-06-05T13:03:57.099" v="127" actId="729"/>
        <pc:sldMkLst>
          <pc:docMk/>
          <pc:sldMk cId="3777848673" sldId="269"/>
        </pc:sldMkLst>
      </pc:sldChg>
      <pc:sldChg chg="del mod modShow">
        <pc:chgData name="Stuart Andrews" userId="fe79af9a-8d06-4ba5-854d-245a1649f122" providerId="ADAL" clId="{A9A932E5-22B9-374F-ABAE-13A92F0F21D8}" dt="2023-06-05T13:58:12.026" v="478" actId="2696"/>
        <pc:sldMkLst>
          <pc:docMk/>
          <pc:sldMk cId="1213879193" sldId="373"/>
        </pc:sldMkLst>
      </pc:sldChg>
      <pc:sldChg chg="delSp modSp mod delAnim">
        <pc:chgData name="Stuart Andrews" userId="fe79af9a-8d06-4ba5-854d-245a1649f122" providerId="ADAL" clId="{A9A932E5-22B9-374F-ABAE-13A92F0F21D8}" dt="2023-06-05T12:52:12.468" v="21" actId="1076"/>
        <pc:sldMkLst>
          <pc:docMk/>
          <pc:sldMk cId="3283882201" sldId="400"/>
        </pc:sldMkLst>
        <pc:grpChg chg="mod">
          <ac:chgData name="Stuart Andrews" userId="fe79af9a-8d06-4ba5-854d-245a1649f122" providerId="ADAL" clId="{A9A932E5-22B9-374F-ABAE-13A92F0F21D8}" dt="2023-06-05T12:52:12.468" v="21" actId="1076"/>
          <ac:grpSpMkLst>
            <pc:docMk/>
            <pc:sldMk cId="3283882201" sldId="400"/>
            <ac:grpSpMk id="3" creationId="{40C0E335-F511-4825-B694-D7561D7598C2}"/>
          </ac:grpSpMkLst>
        </pc:grpChg>
        <pc:grpChg chg="mod">
          <ac:chgData name="Stuart Andrews" userId="fe79af9a-8d06-4ba5-854d-245a1649f122" providerId="ADAL" clId="{A9A932E5-22B9-374F-ABAE-13A92F0F21D8}" dt="2023-06-05T12:52:12.468" v="21" actId="1076"/>
          <ac:grpSpMkLst>
            <pc:docMk/>
            <pc:sldMk cId="3283882201" sldId="400"/>
            <ac:grpSpMk id="4" creationId="{706B5B92-9BEB-45F7-A865-67F896C6C854}"/>
          </ac:grpSpMkLst>
        </pc:grpChg>
        <pc:grpChg chg="del">
          <ac:chgData name="Stuart Andrews" userId="fe79af9a-8d06-4ba5-854d-245a1649f122" providerId="ADAL" clId="{A9A932E5-22B9-374F-ABAE-13A92F0F21D8}" dt="2023-06-05T12:52:04.233" v="20" actId="478"/>
          <ac:grpSpMkLst>
            <pc:docMk/>
            <pc:sldMk cId="3283882201" sldId="400"/>
            <ac:grpSpMk id="5" creationId="{EEC14BF1-C99C-4DBD-8574-AFB8CF10CB56}"/>
          </ac:grpSpMkLst>
        </pc:grpChg>
      </pc:sldChg>
      <pc:sldChg chg="del">
        <pc:chgData name="Stuart Andrews" userId="fe79af9a-8d06-4ba5-854d-245a1649f122" providerId="ADAL" clId="{A9A932E5-22B9-374F-ABAE-13A92F0F21D8}" dt="2023-06-05T13:57:32.466" v="471" actId="2696"/>
        <pc:sldMkLst>
          <pc:docMk/>
          <pc:sldMk cId="3718722518" sldId="426"/>
        </pc:sldMkLst>
      </pc:sldChg>
      <pc:sldChg chg="del">
        <pc:chgData name="Stuart Andrews" userId="fe79af9a-8d06-4ba5-854d-245a1649f122" providerId="ADAL" clId="{A9A932E5-22B9-374F-ABAE-13A92F0F21D8}" dt="2023-06-05T13:58:19.220" v="480" actId="2696"/>
        <pc:sldMkLst>
          <pc:docMk/>
          <pc:sldMk cId="2657329907" sldId="442"/>
        </pc:sldMkLst>
      </pc:sldChg>
      <pc:sldChg chg="del">
        <pc:chgData name="Stuart Andrews" userId="fe79af9a-8d06-4ba5-854d-245a1649f122" providerId="ADAL" clId="{A9A932E5-22B9-374F-ABAE-13A92F0F21D8}" dt="2023-06-05T13:58:18.517" v="479" actId="2696"/>
        <pc:sldMkLst>
          <pc:docMk/>
          <pc:sldMk cId="246551161" sldId="443"/>
        </pc:sldMkLst>
      </pc:sldChg>
      <pc:sldChg chg="del">
        <pc:chgData name="Stuart Andrews" userId="fe79af9a-8d06-4ba5-854d-245a1649f122" providerId="ADAL" clId="{A9A932E5-22B9-374F-ABAE-13A92F0F21D8}" dt="2023-06-05T13:57:36.828" v="472" actId="2696"/>
        <pc:sldMkLst>
          <pc:docMk/>
          <pc:sldMk cId="1558416564" sldId="478"/>
        </pc:sldMkLst>
      </pc:sldChg>
      <pc:sldChg chg="del">
        <pc:chgData name="Stuart Andrews" userId="fe79af9a-8d06-4ba5-854d-245a1649f122" providerId="ADAL" clId="{A9A932E5-22B9-374F-ABAE-13A92F0F21D8}" dt="2023-06-05T13:57:28.325" v="468" actId="2696"/>
        <pc:sldMkLst>
          <pc:docMk/>
          <pc:sldMk cId="3991662660" sldId="482"/>
        </pc:sldMkLst>
      </pc:sldChg>
      <pc:sldChg chg="del">
        <pc:chgData name="Stuart Andrews" userId="fe79af9a-8d06-4ba5-854d-245a1649f122" providerId="ADAL" clId="{A9A932E5-22B9-374F-ABAE-13A92F0F21D8}" dt="2023-06-05T13:57:47.071" v="477" actId="2696"/>
        <pc:sldMkLst>
          <pc:docMk/>
          <pc:sldMk cId="1303584595" sldId="483"/>
        </pc:sldMkLst>
      </pc:sldChg>
      <pc:sldChg chg="delSp modSp mod delAnim">
        <pc:chgData name="Stuart Andrews" userId="fe79af9a-8d06-4ba5-854d-245a1649f122" providerId="ADAL" clId="{A9A932E5-22B9-374F-ABAE-13A92F0F21D8}" dt="2023-06-05T13:05:08.858" v="129" actId="1076"/>
        <pc:sldMkLst>
          <pc:docMk/>
          <pc:sldMk cId="4264426520" sldId="484"/>
        </pc:sldMkLst>
        <pc:grpChg chg="del">
          <ac:chgData name="Stuart Andrews" userId="fe79af9a-8d06-4ba5-854d-245a1649f122" providerId="ADAL" clId="{A9A932E5-22B9-374F-ABAE-13A92F0F21D8}" dt="2023-06-05T13:04:54.867" v="128" actId="478"/>
          <ac:grpSpMkLst>
            <pc:docMk/>
            <pc:sldMk cId="4264426520" sldId="484"/>
            <ac:grpSpMk id="7" creationId="{BFF056CE-7771-4C06-9AD5-8AD977C68286}"/>
          </ac:grpSpMkLst>
        </pc:grpChg>
        <pc:grpChg chg="mod">
          <ac:chgData name="Stuart Andrews" userId="fe79af9a-8d06-4ba5-854d-245a1649f122" providerId="ADAL" clId="{A9A932E5-22B9-374F-ABAE-13A92F0F21D8}" dt="2023-06-05T13:05:08.858" v="129" actId="1076"/>
          <ac:grpSpMkLst>
            <pc:docMk/>
            <pc:sldMk cId="4264426520" sldId="484"/>
            <ac:grpSpMk id="14" creationId="{2A3C8127-9465-4D17-A10A-863D6F7117EE}"/>
          </ac:grpSpMkLst>
        </pc:grpChg>
        <pc:grpChg chg="mod">
          <ac:chgData name="Stuart Andrews" userId="fe79af9a-8d06-4ba5-854d-245a1649f122" providerId="ADAL" clId="{A9A932E5-22B9-374F-ABAE-13A92F0F21D8}" dt="2023-06-05T13:05:08.858" v="129" actId="1076"/>
          <ac:grpSpMkLst>
            <pc:docMk/>
            <pc:sldMk cId="4264426520" sldId="484"/>
            <ac:grpSpMk id="17" creationId="{CE904542-112D-41E5-8F0B-4E898F22EA82}"/>
          </ac:grpSpMkLst>
        </pc:grpChg>
        <pc:grpChg chg="mod">
          <ac:chgData name="Stuart Andrews" userId="fe79af9a-8d06-4ba5-854d-245a1649f122" providerId="ADAL" clId="{A9A932E5-22B9-374F-ABAE-13A92F0F21D8}" dt="2023-06-05T13:05:08.858" v="129" actId="1076"/>
          <ac:grpSpMkLst>
            <pc:docMk/>
            <pc:sldMk cId="4264426520" sldId="484"/>
            <ac:grpSpMk id="31" creationId="{796C05CD-EE0D-4BE3-AA6E-E3C86BD3A938}"/>
          </ac:grpSpMkLst>
        </pc:grpChg>
      </pc:sldChg>
      <pc:sldChg chg="del">
        <pc:chgData name="Stuart Andrews" userId="fe79af9a-8d06-4ba5-854d-245a1649f122" providerId="ADAL" clId="{A9A932E5-22B9-374F-ABAE-13A92F0F21D8}" dt="2023-06-05T13:57:27.514" v="467" actId="2696"/>
        <pc:sldMkLst>
          <pc:docMk/>
          <pc:sldMk cId="4190007989" sldId="501"/>
        </pc:sldMkLst>
      </pc:sldChg>
      <pc:sldChg chg="del">
        <pc:chgData name="Stuart Andrews" userId="fe79af9a-8d06-4ba5-854d-245a1649f122" providerId="ADAL" clId="{A9A932E5-22B9-374F-ABAE-13A92F0F21D8}" dt="2023-06-05T13:57:44.992" v="475" actId="2696"/>
        <pc:sldMkLst>
          <pc:docMk/>
          <pc:sldMk cId="1959900326" sldId="504"/>
        </pc:sldMkLst>
      </pc:sldChg>
      <pc:sldChg chg="del">
        <pc:chgData name="Stuart Andrews" userId="fe79af9a-8d06-4ba5-854d-245a1649f122" providerId="ADAL" clId="{A9A932E5-22B9-374F-ABAE-13A92F0F21D8}" dt="2023-06-05T13:57:46.111" v="476" actId="2696"/>
        <pc:sldMkLst>
          <pc:docMk/>
          <pc:sldMk cId="4232707710" sldId="507"/>
        </pc:sldMkLst>
      </pc:sldChg>
      <pc:sldChg chg="addSp delSp modSp mod modAnim">
        <pc:chgData name="Stuart Andrews" userId="fe79af9a-8d06-4ba5-854d-245a1649f122" providerId="ADAL" clId="{A9A932E5-22B9-374F-ABAE-13A92F0F21D8}" dt="2023-06-05T13:57:01.389" v="465" actId="206"/>
        <pc:sldMkLst>
          <pc:docMk/>
          <pc:sldMk cId="956768826" sldId="508"/>
        </pc:sldMkLst>
        <pc:spChg chg="add del">
          <ac:chgData name="Stuart Andrews" userId="fe79af9a-8d06-4ba5-854d-245a1649f122" providerId="ADAL" clId="{A9A932E5-22B9-374F-ABAE-13A92F0F21D8}" dt="2023-06-05T13:52:40.008" v="140" actId="478"/>
          <ac:spMkLst>
            <pc:docMk/>
            <pc:sldMk cId="956768826" sldId="508"/>
            <ac:spMk id="14" creationId="{503D910C-BF94-528F-32DD-07A63E3526FF}"/>
          </ac:spMkLst>
        </pc:spChg>
        <pc:spChg chg="add del">
          <ac:chgData name="Stuart Andrews" userId="fe79af9a-8d06-4ba5-854d-245a1649f122" providerId="ADAL" clId="{A9A932E5-22B9-374F-ABAE-13A92F0F21D8}" dt="2023-06-05T13:53:02.223" v="142" actId="478"/>
          <ac:spMkLst>
            <pc:docMk/>
            <pc:sldMk cId="956768826" sldId="508"/>
            <ac:spMk id="15" creationId="{7A0725ED-1DC1-7F4B-C974-714ED30D3130}"/>
          </ac:spMkLst>
        </pc:spChg>
        <pc:spChg chg="add mod">
          <ac:chgData name="Stuart Andrews" userId="fe79af9a-8d06-4ba5-854d-245a1649f122" providerId="ADAL" clId="{A9A932E5-22B9-374F-ABAE-13A92F0F21D8}" dt="2023-06-05T13:57:01.389" v="465" actId="206"/>
          <ac:spMkLst>
            <pc:docMk/>
            <pc:sldMk cId="956768826" sldId="508"/>
            <ac:spMk id="16" creationId="{886F3051-63E0-A78C-70DC-83CCC3715471}"/>
          </ac:spMkLst>
        </pc:spChg>
        <pc:grpChg chg="mod">
          <ac:chgData name="Stuart Andrews" userId="fe79af9a-8d06-4ba5-854d-245a1649f122" providerId="ADAL" clId="{A9A932E5-22B9-374F-ABAE-13A92F0F21D8}" dt="2023-06-05T13:57:01.389" v="465" actId="206"/>
          <ac:grpSpMkLst>
            <pc:docMk/>
            <pc:sldMk cId="956768826" sldId="508"/>
            <ac:grpSpMk id="3" creationId="{81A8ACDD-B5C0-423D-8B0F-B6030106362B}"/>
          </ac:grpSpMkLst>
        </pc:grpChg>
        <pc:grpChg chg="add mod">
          <ac:chgData name="Stuart Andrews" userId="fe79af9a-8d06-4ba5-854d-245a1649f122" providerId="ADAL" clId="{A9A932E5-22B9-374F-ABAE-13A92F0F21D8}" dt="2023-06-05T13:57:01.389" v="465" actId="206"/>
          <ac:grpSpMkLst>
            <pc:docMk/>
            <pc:sldMk cId="956768826" sldId="508"/>
            <ac:grpSpMk id="17" creationId="{497BA690-8BE8-EE17-2DE5-B901FBC22F37}"/>
          </ac:grpSpMkLst>
        </pc:grpChg>
        <pc:picChg chg="mod">
          <ac:chgData name="Stuart Andrews" userId="fe79af9a-8d06-4ba5-854d-245a1649f122" providerId="ADAL" clId="{A9A932E5-22B9-374F-ABAE-13A92F0F21D8}" dt="2023-06-05T13:57:01.389" v="465" actId="206"/>
          <ac:picMkLst>
            <pc:docMk/>
            <pc:sldMk cId="956768826" sldId="508"/>
            <ac:picMk id="10" creationId="{D83CCE50-6CDE-4F5E-8979-2BDD183FB477}"/>
          </ac:picMkLst>
        </pc:picChg>
        <pc:picChg chg="mod">
          <ac:chgData name="Stuart Andrews" userId="fe79af9a-8d06-4ba5-854d-245a1649f122" providerId="ADAL" clId="{A9A932E5-22B9-374F-ABAE-13A92F0F21D8}" dt="2023-06-05T13:57:01.389" v="465" actId="206"/>
          <ac:picMkLst>
            <pc:docMk/>
            <pc:sldMk cId="956768826" sldId="508"/>
            <ac:picMk id="11" creationId="{A4C7B383-FFB5-489D-9001-A2858D302EE7}"/>
          </ac:picMkLst>
        </pc:picChg>
        <pc:picChg chg="mod">
          <ac:chgData name="Stuart Andrews" userId="fe79af9a-8d06-4ba5-854d-245a1649f122" providerId="ADAL" clId="{A9A932E5-22B9-374F-ABAE-13A92F0F21D8}" dt="2023-06-05T13:57:01.389" v="465" actId="206"/>
          <ac:picMkLst>
            <pc:docMk/>
            <pc:sldMk cId="956768826" sldId="508"/>
            <ac:picMk id="1028" creationId="{3FBDB73A-4697-492E-8A8D-5C6D14CFCC6D}"/>
          </ac:picMkLst>
        </pc:picChg>
        <pc:cxnChg chg="add del mod">
          <ac:chgData name="Stuart Andrews" userId="fe79af9a-8d06-4ba5-854d-245a1649f122" providerId="ADAL" clId="{A9A932E5-22B9-374F-ABAE-13A92F0F21D8}" dt="2023-06-05T13:51:49.737" v="135" actId="478"/>
          <ac:cxnSpMkLst>
            <pc:docMk/>
            <pc:sldMk cId="956768826" sldId="508"/>
            <ac:cxnSpMk id="4" creationId="{96E14AF8-6C28-8189-8BB5-7D10AC58F61E}"/>
          </ac:cxnSpMkLst>
        </pc:cxnChg>
        <pc:cxnChg chg="add del">
          <ac:chgData name="Stuart Andrews" userId="fe79af9a-8d06-4ba5-854d-245a1649f122" providerId="ADAL" clId="{A9A932E5-22B9-374F-ABAE-13A92F0F21D8}" dt="2023-06-05T13:51:48.679" v="134" actId="478"/>
          <ac:cxnSpMkLst>
            <pc:docMk/>
            <pc:sldMk cId="956768826" sldId="508"/>
            <ac:cxnSpMk id="7" creationId="{F9693FBD-98DD-191D-293E-365E01541880}"/>
          </ac:cxnSpMkLst>
        </pc:cxnChg>
        <pc:cxnChg chg="add del mod">
          <ac:chgData name="Stuart Andrews" userId="fe79af9a-8d06-4ba5-854d-245a1649f122" providerId="ADAL" clId="{A9A932E5-22B9-374F-ABAE-13A92F0F21D8}" dt="2023-06-05T13:52:12.850" v="138" actId="478"/>
          <ac:cxnSpMkLst>
            <pc:docMk/>
            <pc:sldMk cId="956768826" sldId="508"/>
            <ac:cxnSpMk id="9" creationId="{8BCB25F8-6C6E-AA6C-7FF4-46696C99B915}"/>
          </ac:cxnSpMkLst>
        </pc:cxnChg>
      </pc:sldChg>
      <pc:sldChg chg="del">
        <pc:chgData name="Stuart Andrews" userId="fe79af9a-8d06-4ba5-854d-245a1649f122" providerId="ADAL" clId="{A9A932E5-22B9-374F-ABAE-13A92F0F21D8}" dt="2023-06-05T13:57:29.658" v="469" actId="2696"/>
        <pc:sldMkLst>
          <pc:docMk/>
          <pc:sldMk cId="891628673" sldId="511"/>
        </pc:sldMkLst>
      </pc:sldChg>
      <pc:sldChg chg="del">
        <pc:chgData name="Stuart Andrews" userId="fe79af9a-8d06-4ba5-854d-245a1649f122" providerId="ADAL" clId="{A9A932E5-22B9-374F-ABAE-13A92F0F21D8}" dt="2023-06-05T13:58:19.960" v="481" actId="2696"/>
        <pc:sldMkLst>
          <pc:docMk/>
          <pc:sldMk cId="3522722734" sldId="513"/>
        </pc:sldMkLst>
      </pc:sldChg>
      <pc:sldChg chg="del">
        <pc:chgData name="Stuart Andrews" userId="fe79af9a-8d06-4ba5-854d-245a1649f122" providerId="ADAL" clId="{A9A932E5-22B9-374F-ABAE-13A92F0F21D8}" dt="2023-06-05T13:57:24.578" v="466" actId="2696"/>
        <pc:sldMkLst>
          <pc:docMk/>
          <pc:sldMk cId="3217504614" sldId="535"/>
        </pc:sldMkLst>
      </pc:sldChg>
      <pc:sldChg chg="del">
        <pc:chgData name="Stuart Andrews" userId="fe79af9a-8d06-4ba5-854d-245a1649f122" providerId="ADAL" clId="{A9A932E5-22B9-374F-ABAE-13A92F0F21D8}" dt="2023-06-05T13:57:39.699" v="474" actId="2696"/>
        <pc:sldMkLst>
          <pc:docMk/>
          <pc:sldMk cId="2901398013" sldId="540"/>
        </pc:sldMkLst>
      </pc:sldChg>
      <pc:sldChg chg="del">
        <pc:chgData name="Stuart Andrews" userId="fe79af9a-8d06-4ba5-854d-245a1649f122" providerId="ADAL" clId="{A9A932E5-22B9-374F-ABAE-13A92F0F21D8}" dt="2023-06-05T13:57:37.971" v="473" actId="2696"/>
        <pc:sldMkLst>
          <pc:docMk/>
          <pc:sldMk cId="3861862121" sldId="541"/>
        </pc:sldMkLst>
      </pc:sldChg>
      <pc:sldChg chg="modSp">
        <pc:chgData name="Stuart Andrews" userId="fe79af9a-8d06-4ba5-854d-245a1649f122" providerId="ADAL" clId="{A9A932E5-22B9-374F-ABAE-13A92F0F21D8}" dt="2023-06-05T12:55:35.059" v="34" actId="20577"/>
        <pc:sldMkLst>
          <pc:docMk/>
          <pc:sldMk cId="3392563403" sldId="551"/>
        </pc:sldMkLst>
        <pc:spChg chg="mod">
          <ac:chgData name="Stuart Andrews" userId="fe79af9a-8d06-4ba5-854d-245a1649f122" providerId="ADAL" clId="{A9A932E5-22B9-374F-ABAE-13A92F0F21D8}" dt="2023-06-05T12:55:35.059" v="34" actId="20577"/>
          <ac:spMkLst>
            <pc:docMk/>
            <pc:sldMk cId="3392563403" sldId="551"/>
            <ac:spMk id="7" creationId="{67DB063C-5FD6-E7BE-3860-54D28DDFB499}"/>
          </ac:spMkLst>
        </pc:spChg>
      </pc:sldChg>
      <pc:sldChg chg="addSp delSp modSp add mod delAnim modAnim">
        <pc:chgData name="Stuart Andrews" userId="fe79af9a-8d06-4ba5-854d-245a1649f122" providerId="ADAL" clId="{A9A932E5-22B9-374F-ABAE-13A92F0F21D8}" dt="2023-06-05T13:01:48.179" v="126"/>
        <pc:sldMkLst>
          <pc:docMk/>
          <pc:sldMk cId="3564992160" sldId="570"/>
        </pc:sldMkLst>
        <pc:spChg chg="add mod">
          <ac:chgData name="Stuart Andrews" userId="fe79af9a-8d06-4ba5-854d-245a1649f122" providerId="ADAL" clId="{A9A932E5-22B9-374F-ABAE-13A92F0F21D8}" dt="2023-06-05T12:57:13.902" v="94" actId="1076"/>
          <ac:spMkLst>
            <pc:docMk/>
            <pc:sldMk cId="3564992160" sldId="570"/>
            <ac:spMk id="2" creationId="{D136E7B5-F6BF-F7A3-C66C-350005FAD702}"/>
          </ac:spMkLst>
        </pc:spChg>
        <pc:spChg chg="add mod">
          <ac:chgData name="Stuart Andrews" userId="fe79af9a-8d06-4ba5-854d-245a1649f122" providerId="ADAL" clId="{A9A932E5-22B9-374F-ABAE-13A92F0F21D8}" dt="2023-06-05T12:57:50.534" v="98" actId="14100"/>
          <ac:spMkLst>
            <pc:docMk/>
            <pc:sldMk cId="3564992160" sldId="570"/>
            <ac:spMk id="3" creationId="{C63DB7B8-BF43-9D80-79A6-3D35FCF289CB}"/>
          </ac:spMkLst>
        </pc:spChg>
        <pc:spChg chg="add mod">
          <ac:chgData name="Stuart Andrews" userId="fe79af9a-8d06-4ba5-854d-245a1649f122" providerId="ADAL" clId="{A9A932E5-22B9-374F-ABAE-13A92F0F21D8}" dt="2023-06-05T12:58:06.115" v="100" actId="1076"/>
          <ac:spMkLst>
            <pc:docMk/>
            <pc:sldMk cId="3564992160" sldId="570"/>
            <ac:spMk id="4" creationId="{359D5CC9-3F35-A7DC-2DB0-3013D21DB902}"/>
          </ac:spMkLst>
        </pc:spChg>
        <pc:spChg chg="add mod">
          <ac:chgData name="Stuart Andrews" userId="fe79af9a-8d06-4ba5-854d-245a1649f122" providerId="ADAL" clId="{A9A932E5-22B9-374F-ABAE-13A92F0F21D8}" dt="2023-06-05T12:58:23.470" v="102" actId="1076"/>
          <ac:spMkLst>
            <pc:docMk/>
            <pc:sldMk cId="3564992160" sldId="570"/>
            <ac:spMk id="5" creationId="{23D4EA34-EB16-A67C-0D7D-3EB5B3B80226}"/>
          </ac:spMkLst>
        </pc:spChg>
        <pc:spChg chg="del">
          <ac:chgData name="Stuart Andrews" userId="fe79af9a-8d06-4ba5-854d-245a1649f122" providerId="ADAL" clId="{A9A932E5-22B9-374F-ABAE-13A92F0F21D8}" dt="2023-06-05T12:56:24.810" v="36" actId="478"/>
          <ac:spMkLst>
            <pc:docMk/>
            <pc:sldMk cId="3564992160" sldId="570"/>
            <ac:spMk id="7" creationId="{67DB063C-5FD6-E7BE-3860-54D28DDFB499}"/>
          </ac:spMkLst>
        </pc:spChg>
        <pc:spChg chg="del">
          <ac:chgData name="Stuart Andrews" userId="fe79af9a-8d06-4ba5-854d-245a1649f122" providerId="ADAL" clId="{A9A932E5-22B9-374F-ABAE-13A92F0F21D8}" dt="2023-06-05T12:56:24.810" v="36" actId="478"/>
          <ac:spMkLst>
            <pc:docMk/>
            <pc:sldMk cId="3564992160" sldId="570"/>
            <ac:spMk id="9" creationId="{43F071CD-AEF3-2E11-4C89-36B3D82163D0}"/>
          </ac:spMkLst>
        </pc:spChg>
        <pc:spChg chg="mod">
          <ac:chgData name="Stuart Andrews" userId="fe79af9a-8d06-4ba5-854d-245a1649f122" providerId="ADAL" clId="{A9A932E5-22B9-374F-ABAE-13A92F0F21D8}" dt="2023-06-05T12:57:10.359" v="93" actId="113"/>
          <ac:spMkLst>
            <pc:docMk/>
            <pc:sldMk cId="3564992160" sldId="570"/>
            <ac:spMk id="10" creationId="{983C3141-8104-050C-7625-05BF17B7F74E}"/>
          </ac:spMkLst>
        </pc:spChg>
        <pc:spChg chg="del">
          <ac:chgData name="Stuart Andrews" userId="fe79af9a-8d06-4ba5-854d-245a1649f122" providerId="ADAL" clId="{A9A932E5-22B9-374F-ABAE-13A92F0F21D8}" dt="2023-06-05T12:56:24.810" v="36" actId="478"/>
          <ac:spMkLst>
            <pc:docMk/>
            <pc:sldMk cId="3564992160" sldId="570"/>
            <ac:spMk id="11" creationId="{7165A8FD-87C5-2388-9055-3147D675EC4B}"/>
          </ac:spMkLst>
        </pc:spChg>
        <pc:spChg chg="del">
          <ac:chgData name="Stuart Andrews" userId="fe79af9a-8d06-4ba5-854d-245a1649f122" providerId="ADAL" clId="{A9A932E5-22B9-374F-ABAE-13A92F0F21D8}" dt="2023-06-05T12:56:24.810" v="36" actId="478"/>
          <ac:spMkLst>
            <pc:docMk/>
            <pc:sldMk cId="3564992160" sldId="570"/>
            <ac:spMk id="13" creationId="{D532B987-DA5A-4873-F166-053952B42D1A}"/>
          </ac:spMkLst>
        </pc:spChg>
        <pc:spChg chg="mod">
          <ac:chgData name="Stuart Andrews" userId="fe79af9a-8d06-4ba5-854d-245a1649f122" providerId="ADAL" clId="{A9A932E5-22B9-374F-ABAE-13A92F0F21D8}" dt="2023-06-05T12:57:10.359" v="93" actId="113"/>
          <ac:spMkLst>
            <pc:docMk/>
            <pc:sldMk cId="3564992160" sldId="570"/>
            <ac:spMk id="14" creationId="{EF6315B1-581C-020F-9B1A-C923AC301223}"/>
          </ac:spMkLst>
        </pc:spChg>
        <pc:spChg chg="del">
          <ac:chgData name="Stuart Andrews" userId="fe79af9a-8d06-4ba5-854d-245a1649f122" providerId="ADAL" clId="{A9A932E5-22B9-374F-ABAE-13A92F0F21D8}" dt="2023-06-05T12:56:24.810" v="36" actId="478"/>
          <ac:spMkLst>
            <pc:docMk/>
            <pc:sldMk cId="3564992160" sldId="570"/>
            <ac:spMk id="15" creationId="{ADC6EE8A-A6DE-5E01-964D-2559A2A6D168}"/>
          </ac:spMkLst>
        </pc:spChg>
        <pc:spChg chg="del">
          <ac:chgData name="Stuart Andrews" userId="fe79af9a-8d06-4ba5-854d-245a1649f122" providerId="ADAL" clId="{A9A932E5-22B9-374F-ABAE-13A92F0F21D8}" dt="2023-06-05T12:56:24.810" v="36" actId="478"/>
          <ac:spMkLst>
            <pc:docMk/>
            <pc:sldMk cId="3564992160" sldId="570"/>
            <ac:spMk id="17" creationId="{0AE6045A-DB1A-CB18-9F94-38DE2528DE28}"/>
          </ac:spMkLst>
        </pc:spChg>
        <pc:spChg chg="mod">
          <ac:chgData name="Stuart Andrews" userId="fe79af9a-8d06-4ba5-854d-245a1649f122" providerId="ADAL" clId="{A9A932E5-22B9-374F-ABAE-13A92F0F21D8}" dt="2023-06-05T12:57:10.359" v="93" actId="113"/>
          <ac:spMkLst>
            <pc:docMk/>
            <pc:sldMk cId="3564992160" sldId="570"/>
            <ac:spMk id="18" creationId="{4CE9A88B-334B-3E3C-FDFA-3588C9E2D83A}"/>
          </ac:spMkLst>
        </pc:spChg>
      </pc:sldChg>
      <pc:sldMasterChg chg="modSldLayout">
        <pc:chgData name="Stuart Andrews" userId="fe79af9a-8d06-4ba5-854d-245a1649f122" providerId="ADAL" clId="{A9A932E5-22B9-374F-ABAE-13A92F0F21D8}" dt="2023-06-05T12:50:20.104" v="19" actId="167"/>
        <pc:sldMasterMkLst>
          <pc:docMk/>
          <pc:sldMasterMk cId="1892547282" sldId="2147483648"/>
        </pc:sldMasterMkLst>
        <pc:sldLayoutChg chg="addSp delSp modSp mod">
          <pc:chgData name="Stuart Andrews" userId="fe79af9a-8d06-4ba5-854d-245a1649f122" providerId="ADAL" clId="{A9A932E5-22B9-374F-ABAE-13A92F0F21D8}" dt="2023-06-05T12:48:49.909" v="12" actId="171"/>
          <pc:sldLayoutMkLst>
            <pc:docMk/>
            <pc:sldMasterMk cId="1892547282" sldId="2147483648"/>
            <pc:sldLayoutMk cId="3344538661" sldId="2147483689"/>
          </pc:sldLayoutMkLst>
          <pc:picChg chg="add mod modCrop">
            <ac:chgData name="Stuart Andrews" userId="fe79af9a-8d06-4ba5-854d-245a1649f122" providerId="ADAL" clId="{A9A932E5-22B9-374F-ABAE-13A92F0F21D8}" dt="2023-06-05T12:48:49.909" v="12" actId="171"/>
            <ac:picMkLst>
              <pc:docMk/>
              <pc:sldMasterMk cId="1892547282" sldId="2147483648"/>
              <pc:sldLayoutMk cId="3344538661" sldId="2147483689"/>
              <ac:picMk id="6" creationId="{02D7ADD4-017F-F893-1117-D4300B7401F2}"/>
            </ac:picMkLst>
          </pc:picChg>
          <pc:picChg chg="del">
            <ac:chgData name="Stuart Andrews" userId="fe79af9a-8d06-4ba5-854d-245a1649f122" providerId="ADAL" clId="{A9A932E5-22B9-374F-ABAE-13A92F0F21D8}" dt="2023-06-05T12:47:22.321" v="0" actId="478"/>
            <ac:picMkLst>
              <pc:docMk/>
              <pc:sldMasterMk cId="1892547282" sldId="2147483648"/>
              <pc:sldLayoutMk cId="3344538661" sldId="2147483689"/>
              <ac:picMk id="12" creationId="{A96E71EA-6EEB-4711-B9B9-A0012CC7E04C}"/>
            </ac:picMkLst>
          </pc:picChg>
        </pc:sldLayoutChg>
        <pc:sldLayoutChg chg="addSp delSp modSp mod">
          <pc:chgData name="Stuart Andrews" userId="fe79af9a-8d06-4ba5-854d-245a1649f122" providerId="ADAL" clId="{A9A932E5-22B9-374F-ABAE-13A92F0F21D8}" dt="2023-06-05T12:50:09.566" v="16" actId="167"/>
          <pc:sldLayoutMkLst>
            <pc:docMk/>
            <pc:sldMasterMk cId="1892547282" sldId="2147483648"/>
            <pc:sldLayoutMk cId="2502260960" sldId="2147483693"/>
          </pc:sldLayoutMkLst>
          <pc:picChg chg="add mod">
            <ac:chgData name="Stuart Andrews" userId="fe79af9a-8d06-4ba5-854d-245a1649f122" providerId="ADAL" clId="{A9A932E5-22B9-374F-ABAE-13A92F0F21D8}" dt="2023-06-05T12:50:09.566" v="16" actId="167"/>
            <ac:picMkLst>
              <pc:docMk/>
              <pc:sldMasterMk cId="1892547282" sldId="2147483648"/>
              <pc:sldLayoutMk cId="2502260960" sldId="2147483693"/>
              <ac:picMk id="3" creationId="{181F451B-9F17-61BC-A185-6F6071F41F7D}"/>
            </ac:picMkLst>
          </pc:picChg>
          <pc:picChg chg="del">
            <ac:chgData name="Stuart Andrews" userId="fe79af9a-8d06-4ba5-854d-245a1649f122" providerId="ADAL" clId="{A9A932E5-22B9-374F-ABAE-13A92F0F21D8}" dt="2023-06-05T12:50:01.027" v="13" actId="478"/>
            <ac:picMkLst>
              <pc:docMk/>
              <pc:sldMasterMk cId="1892547282" sldId="2147483648"/>
              <pc:sldLayoutMk cId="2502260960" sldId="2147483693"/>
              <ac:picMk id="12" creationId="{A96E71EA-6EEB-4711-B9B9-A0012CC7E04C}"/>
            </ac:picMkLst>
          </pc:picChg>
        </pc:sldLayoutChg>
        <pc:sldLayoutChg chg="addSp delSp modSp mod">
          <pc:chgData name="Stuart Andrews" userId="fe79af9a-8d06-4ba5-854d-245a1649f122" providerId="ADAL" clId="{A9A932E5-22B9-374F-ABAE-13A92F0F21D8}" dt="2023-06-05T12:50:20.104" v="19" actId="167"/>
          <pc:sldLayoutMkLst>
            <pc:docMk/>
            <pc:sldMasterMk cId="1892547282" sldId="2147483648"/>
            <pc:sldLayoutMk cId="3821345640" sldId="2147483694"/>
          </pc:sldLayoutMkLst>
          <pc:picChg chg="add mod">
            <ac:chgData name="Stuart Andrews" userId="fe79af9a-8d06-4ba5-854d-245a1649f122" providerId="ADAL" clId="{A9A932E5-22B9-374F-ABAE-13A92F0F21D8}" dt="2023-06-05T12:50:20.104" v="19" actId="167"/>
            <ac:picMkLst>
              <pc:docMk/>
              <pc:sldMasterMk cId="1892547282" sldId="2147483648"/>
              <pc:sldLayoutMk cId="3821345640" sldId="2147483694"/>
              <ac:picMk id="3" creationId="{E267C845-5816-4848-BEF3-C0C9D3553CB8}"/>
            </ac:picMkLst>
          </pc:picChg>
          <pc:picChg chg="del">
            <ac:chgData name="Stuart Andrews" userId="fe79af9a-8d06-4ba5-854d-245a1649f122" providerId="ADAL" clId="{A9A932E5-22B9-374F-ABAE-13A92F0F21D8}" dt="2023-06-05T12:50:13.689" v="17" actId="478"/>
            <ac:picMkLst>
              <pc:docMk/>
              <pc:sldMasterMk cId="1892547282" sldId="2147483648"/>
              <pc:sldLayoutMk cId="3821345640" sldId="2147483694"/>
              <ac:picMk id="12" creationId="{A96E71EA-6EEB-4711-B9B9-A0012CC7E04C}"/>
            </ac:picMkLst>
          </pc:picChg>
        </pc:sldLayoutChg>
      </pc:sldMasterChg>
    </pc:docChg>
  </pc:docChgLst>
  <pc:docChgLst>
    <pc:chgData name="Stuart Andrews" userId="fe79af9a-8d06-4ba5-854d-245a1649f122" providerId="ADAL" clId="{FE0AE140-0718-4C85-A782-3A920A81C9C5}"/>
    <pc:docChg chg="undo custSel addSld delSld modSld sldOrd">
      <pc:chgData name="Stuart Andrews" userId="fe79af9a-8d06-4ba5-854d-245a1649f122" providerId="ADAL" clId="{FE0AE140-0718-4C85-A782-3A920A81C9C5}" dt="2021-12-06T15:28:35.048" v="5719" actId="729"/>
      <pc:docMkLst>
        <pc:docMk/>
      </pc:docMkLst>
      <pc:sldChg chg="modSp">
        <pc:chgData name="Stuart Andrews" userId="fe79af9a-8d06-4ba5-854d-245a1649f122" providerId="ADAL" clId="{FE0AE140-0718-4C85-A782-3A920A81C9C5}" dt="2021-12-03T15:31:03.563" v="1235" actId="113"/>
        <pc:sldMkLst>
          <pc:docMk/>
          <pc:sldMk cId="840643683" sldId="299"/>
        </pc:sldMkLst>
        <pc:graphicFrameChg chg="mod">
          <ac:chgData name="Stuart Andrews" userId="fe79af9a-8d06-4ba5-854d-245a1649f122" providerId="ADAL" clId="{FE0AE140-0718-4C85-A782-3A920A81C9C5}" dt="2021-12-03T15:31:03.563" v="1235" actId="113"/>
          <ac:graphicFrameMkLst>
            <pc:docMk/>
            <pc:sldMk cId="840643683" sldId="299"/>
            <ac:graphicFrameMk id="3" creationId="{D0D576E7-29C7-4037-8859-E43573CD7A34}"/>
          </ac:graphicFrameMkLst>
        </pc:graphicFrameChg>
      </pc:sldChg>
      <pc:sldChg chg="addSp delSp modSp mod">
        <pc:chgData name="Stuart Andrews" userId="fe79af9a-8d06-4ba5-854d-245a1649f122" providerId="ADAL" clId="{FE0AE140-0718-4C85-A782-3A920A81C9C5}" dt="2021-12-03T15:58:28.710" v="1855" actId="1076"/>
        <pc:sldMkLst>
          <pc:docMk/>
          <pc:sldMk cId="574744424" sldId="300"/>
        </pc:sldMkLst>
        <pc:spChg chg="del mod">
          <ac:chgData name="Stuart Andrews" userId="fe79af9a-8d06-4ba5-854d-245a1649f122" providerId="ADAL" clId="{FE0AE140-0718-4C85-A782-3A920A81C9C5}" dt="2021-12-03T15:58:16.628" v="1827" actId="478"/>
          <ac:spMkLst>
            <pc:docMk/>
            <pc:sldMk cId="574744424" sldId="300"/>
            <ac:spMk id="13" creationId="{DBD1EBDC-0232-4161-B561-CA3550E00DA6}"/>
          </ac:spMkLst>
        </pc:spChg>
        <pc:spChg chg="add mod">
          <ac:chgData name="Stuart Andrews" userId="fe79af9a-8d06-4ba5-854d-245a1649f122" providerId="ADAL" clId="{FE0AE140-0718-4C85-A782-3A920A81C9C5}" dt="2021-12-03T15:58:28.710" v="1855" actId="1076"/>
          <ac:spMkLst>
            <pc:docMk/>
            <pc:sldMk cId="574744424" sldId="300"/>
            <ac:spMk id="15" creationId="{907179A5-A455-45CD-BCDD-A9B67BDD0381}"/>
          </ac:spMkLst>
        </pc:spChg>
      </pc:sldChg>
      <pc:sldChg chg="addSp delSp modSp mod delAnim modAnim">
        <pc:chgData name="Stuart Andrews" userId="fe79af9a-8d06-4ba5-854d-245a1649f122" providerId="ADAL" clId="{FE0AE140-0718-4C85-A782-3A920A81C9C5}" dt="2021-12-06T14:58:02.179" v="5511" actId="1076"/>
        <pc:sldMkLst>
          <pc:docMk/>
          <pc:sldMk cId="387711234" sldId="306"/>
        </pc:sldMkLst>
        <pc:spChg chg="add mod">
          <ac:chgData name="Stuart Andrews" userId="fe79af9a-8d06-4ba5-854d-245a1649f122" providerId="ADAL" clId="{FE0AE140-0718-4C85-A782-3A920A81C9C5}" dt="2021-12-03T14:50:31.741" v="485" actId="1076"/>
          <ac:spMkLst>
            <pc:docMk/>
            <pc:sldMk cId="387711234" sldId="306"/>
            <ac:spMk id="9" creationId="{16B437E1-F030-43C4-8F07-91EA57F820C5}"/>
          </ac:spMkLst>
        </pc:spChg>
        <pc:spChg chg="mod">
          <ac:chgData name="Stuart Andrews" userId="fe79af9a-8d06-4ba5-854d-245a1649f122" providerId="ADAL" clId="{FE0AE140-0718-4C85-A782-3A920A81C9C5}" dt="2021-12-06T12:50:30.666" v="3746" actId="20577"/>
          <ac:spMkLst>
            <pc:docMk/>
            <pc:sldMk cId="387711234" sldId="306"/>
            <ac:spMk id="10" creationId="{A81BB05E-1125-42B3-8B3A-ACF4E0BFEDD1}"/>
          </ac:spMkLst>
        </pc:spChg>
        <pc:spChg chg="mod">
          <ac:chgData name="Stuart Andrews" userId="fe79af9a-8d06-4ba5-854d-245a1649f122" providerId="ADAL" clId="{FE0AE140-0718-4C85-A782-3A920A81C9C5}" dt="2021-12-03T14:49:45.271" v="429"/>
          <ac:spMkLst>
            <pc:docMk/>
            <pc:sldMk cId="387711234" sldId="306"/>
            <ac:spMk id="12" creationId="{2518AF94-899E-440D-8585-16B0A687D43C}"/>
          </ac:spMkLst>
        </pc:spChg>
        <pc:spChg chg="mod">
          <ac:chgData name="Stuart Andrews" userId="fe79af9a-8d06-4ba5-854d-245a1649f122" providerId="ADAL" clId="{FE0AE140-0718-4C85-A782-3A920A81C9C5}" dt="2021-12-03T15:12:40.806" v="1132" actId="404"/>
          <ac:spMkLst>
            <pc:docMk/>
            <pc:sldMk cId="387711234" sldId="306"/>
            <ac:spMk id="13" creationId="{D98A2810-37B7-480E-9023-F815764F5B7E}"/>
          </ac:spMkLst>
        </pc:spChg>
        <pc:spChg chg="add mod">
          <ac:chgData name="Stuart Andrews" userId="fe79af9a-8d06-4ba5-854d-245a1649f122" providerId="ADAL" clId="{FE0AE140-0718-4C85-A782-3A920A81C9C5}" dt="2021-12-06T14:58:02.179" v="5511" actId="1076"/>
          <ac:spMkLst>
            <pc:docMk/>
            <pc:sldMk cId="387711234" sldId="306"/>
            <ac:spMk id="14" creationId="{B0E43C5F-BAD6-466D-82FA-FB22D4040A88}"/>
          </ac:spMkLst>
        </pc:spChg>
        <pc:spChg chg="del mod">
          <ac:chgData name="Stuart Andrews" userId="fe79af9a-8d06-4ba5-854d-245a1649f122" providerId="ADAL" clId="{FE0AE140-0718-4C85-A782-3A920A81C9C5}" dt="2021-12-06T14:57:48.348" v="5471" actId="478"/>
          <ac:spMkLst>
            <pc:docMk/>
            <pc:sldMk cId="387711234" sldId="306"/>
            <ac:spMk id="17" creationId="{9211FFB2-5601-448E-8BE9-4CB947CD0530}"/>
          </ac:spMkLst>
        </pc:spChg>
        <pc:grpChg chg="add mod">
          <ac:chgData name="Stuart Andrews" userId="fe79af9a-8d06-4ba5-854d-245a1649f122" providerId="ADAL" clId="{FE0AE140-0718-4C85-A782-3A920A81C9C5}" dt="2021-12-03T14:50:34.937" v="486" actId="1076"/>
          <ac:grpSpMkLst>
            <pc:docMk/>
            <pc:sldMk cId="387711234" sldId="306"/>
            <ac:grpSpMk id="11" creationId="{BA9D7158-E9A7-493C-8E41-1C51EDBEC8A6}"/>
          </ac:grpSpMkLst>
        </pc:grpChg>
      </pc:sldChg>
      <pc:sldChg chg="addSp delSp modSp mod delAnim">
        <pc:chgData name="Stuart Andrews" userId="fe79af9a-8d06-4ba5-854d-245a1649f122" providerId="ADAL" clId="{FE0AE140-0718-4C85-A782-3A920A81C9C5}" dt="2021-12-05T21:58:34.179" v="2500" actId="6549"/>
        <pc:sldMkLst>
          <pc:docMk/>
          <pc:sldMk cId="1644557121" sldId="312"/>
        </pc:sldMkLst>
        <pc:spChg chg="mod">
          <ac:chgData name="Stuart Andrews" userId="fe79af9a-8d06-4ba5-854d-245a1649f122" providerId="ADAL" clId="{FE0AE140-0718-4C85-A782-3A920A81C9C5}" dt="2021-12-05T21:57:44.371" v="2396" actId="20577"/>
          <ac:spMkLst>
            <pc:docMk/>
            <pc:sldMk cId="1644557121" sldId="312"/>
            <ac:spMk id="6" creationId="{B9BA22DB-B0DE-4D2C-A938-FA9F4B5880FA}"/>
          </ac:spMkLst>
        </pc:spChg>
        <pc:spChg chg="del">
          <ac:chgData name="Stuart Andrews" userId="fe79af9a-8d06-4ba5-854d-245a1649f122" providerId="ADAL" clId="{FE0AE140-0718-4C85-A782-3A920A81C9C5}" dt="2021-12-05T21:57:51.673" v="2400" actId="478"/>
          <ac:spMkLst>
            <pc:docMk/>
            <pc:sldMk cId="1644557121" sldId="312"/>
            <ac:spMk id="10" creationId="{975A189F-1266-49AB-97D0-30CBDC836F4B}"/>
          </ac:spMkLst>
        </pc:spChg>
        <pc:spChg chg="del">
          <ac:chgData name="Stuart Andrews" userId="fe79af9a-8d06-4ba5-854d-245a1649f122" providerId="ADAL" clId="{FE0AE140-0718-4C85-A782-3A920A81C9C5}" dt="2021-12-05T21:57:52.126" v="2401" actId="478"/>
          <ac:spMkLst>
            <pc:docMk/>
            <pc:sldMk cId="1644557121" sldId="312"/>
            <ac:spMk id="11" creationId="{5FAF73EA-5BF8-4F6C-A7A1-864442F6B427}"/>
          </ac:spMkLst>
        </pc:spChg>
        <pc:spChg chg="del">
          <ac:chgData name="Stuart Andrews" userId="fe79af9a-8d06-4ba5-854d-245a1649f122" providerId="ADAL" clId="{FE0AE140-0718-4C85-A782-3A920A81C9C5}" dt="2021-12-05T21:57:52.884" v="2402" actId="478"/>
          <ac:spMkLst>
            <pc:docMk/>
            <pc:sldMk cId="1644557121" sldId="312"/>
            <ac:spMk id="12" creationId="{4D4228C3-C267-43CD-866C-CFF0585AA5D2}"/>
          </ac:spMkLst>
        </pc:spChg>
        <pc:spChg chg="del">
          <ac:chgData name="Stuart Andrews" userId="fe79af9a-8d06-4ba5-854d-245a1649f122" providerId="ADAL" clId="{FE0AE140-0718-4C85-A782-3A920A81C9C5}" dt="2021-12-05T21:57:53.337" v="2403" actId="478"/>
          <ac:spMkLst>
            <pc:docMk/>
            <pc:sldMk cId="1644557121" sldId="312"/>
            <ac:spMk id="13" creationId="{CE0E5DCF-A750-4A29-AFD8-94E9F33346CF}"/>
          </ac:spMkLst>
        </pc:spChg>
        <pc:spChg chg="del">
          <ac:chgData name="Stuart Andrews" userId="fe79af9a-8d06-4ba5-854d-245a1649f122" providerId="ADAL" clId="{FE0AE140-0718-4C85-A782-3A920A81C9C5}" dt="2021-12-05T21:57:49.432" v="2397" actId="478"/>
          <ac:spMkLst>
            <pc:docMk/>
            <pc:sldMk cId="1644557121" sldId="312"/>
            <ac:spMk id="14" creationId="{BD058827-3EEF-4549-86F8-BFFCA73C946F}"/>
          </ac:spMkLst>
        </pc:spChg>
        <pc:spChg chg="del">
          <ac:chgData name="Stuart Andrews" userId="fe79af9a-8d06-4ba5-854d-245a1649f122" providerId="ADAL" clId="{FE0AE140-0718-4C85-A782-3A920A81C9C5}" dt="2021-12-05T21:57:50.182" v="2398" actId="478"/>
          <ac:spMkLst>
            <pc:docMk/>
            <pc:sldMk cId="1644557121" sldId="312"/>
            <ac:spMk id="15" creationId="{D471F771-BC36-495B-98A9-B67A2B1A6063}"/>
          </ac:spMkLst>
        </pc:spChg>
        <pc:spChg chg="del">
          <ac:chgData name="Stuart Andrews" userId="fe79af9a-8d06-4ba5-854d-245a1649f122" providerId="ADAL" clId="{FE0AE140-0718-4C85-A782-3A920A81C9C5}" dt="2021-12-05T21:57:50.824" v="2399" actId="478"/>
          <ac:spMkLst>
            <pc:docMk/>
            <pc:sldMk cId="1644557121" sldId="312"/>
            <ac:spMk id="16" creationId="{929E0A8A-F3D5-4A2B-9668-A057453C4F4D}"/>
          </ac:spMkLst>
        </pc:spChg>
        <pc:spChg chg="del">
          <ac:chgData name="Stuart Andrews" userId="fe79af9a-8d06-4ba5-854d-245a1649f122" providerId="ADAL" clId="{FE0AE140-0718-4C85-A782-3A920A81C9C5}" dt="2021-12-05T21:57:54.634" v="2404" actId="478"/>
          <ac:spMkLst>
            <pc:docMk/>
            <pc:sldMk cId="1644557121" sldId="312"/>
            <ac:spMk id="17" creationId="{7BABD35C-1E95-47F2-83D3-BC50132B49E3}"/>
          </ac:spMkLst>
        </pc:spChg>
        <pc:spChg chg="del">
          <ac:chgData name="Stuart Andrews" userId="fe79af9a-8d06-4ba5-854d-245a1649f122" providerId="ADAL" clId="{FE0AE140-0718-4C85-A782-3A920A81C9C5}" dt="2021-12-05T21:57:57.956" v="2405" actId="478"/>
          <ac:spMkLst>
            <pc:docMk/>
            <pc:sldMk cId="1644557121" sldId="312"/>
            <ac:spMk id="18" creationId="{E7EA5F0A-3ED9-46E4-8473-BB91F82CDFD5}"/>
          </ac:spMkLst>
        </pc:spChg>
        <pc:spChg chg="mod">
          <ac:chgData name="Stuart Andrews" userId="fe79af9a-8d06-4ba5-854d-245a1649f122" providerId="ADAL" clId="{FE0AE140-0718-4C85-A782-3A920A81C9C5}" dt="2021-12-05T21:58:10.262" v="2406"/>
          <ac:spMkLst>
            <pc:docMk/>
            <pc:sldMk cId="1644557121" sldId="312"/>
            <ac:spMk id="20" creationId="{F4C90A72-6261-49DE-A15C-F321D654825F}"/>
          </ac:spMkLst>
        </pc:spChg>
        <pc:spChg chg="mod">
          <ac:chgData name="Stuart Andrews" userId="fe79af9a-8d06-4ba5-854d-245a1649f122" providerId="ADAL" clId="{FE0AE140-0718-4C85-A782-3A920A81C9C5}" dt="2021-12-05T21:58:34.179" v="2500" actId="6549"/>
          <ac:spMkLst>
            <pc:docMk/>
            <pc:sldMk cId="1644557121" sldId="312"/>
            <ac:spMk id="21" creationId="{D9D13AC5-16DC-4FA1-A996-FAE6EE8A9967}"/>
          </ac:spMkLst>
        </pc:spChg>
        <pc:grpChg chg="add mod">
          <ac:chgData name="Stuart Andrews" userId="fe79af9a-8d06-4ba5-854d-245a1649f122" providerId="ADAL" clId="{FE0AE140-0718-4C85-A782-3A920A81C9C5}" dt="2021-12-05T21:58:10.262" v="2406"/>
          <ac:grpSpMkLst>
            <pc:docMk/>
            <pc:sldMk cId="1644557121" sldId="312"/>
            <ac:grpSpMk id="19" creationId="{9219A989-A371-47A0-8CBB-A69A60B878FA}"/>
          </ac:grpSpMkLst>
        </pc:grpChg>
      </pc:sldChg>
      <pc:sldChg chg="delSp modSp mod delAnim">
        <pc:chgData name="Stuart Andrews" userId="fe79af9a-8d06-4ba5-854d-245a1649f122" providerId="ADAL" clId="{FE0AE140-0718-4C85-A782-3A920A81C9C5}" dt="2021-12-06T13:23:08.299" v="4459"/>
        <pc:sldMkLst>
          <pc:docMk/>
          <pc:sldMk cId="2973342111" sldId="314"/>
        </pc:sldMkLst>
        <pc:spChg chg="mod">
          <ac:chgData name="Stuart Andrews" userId="fe79af9a-8d06-4ba5-854d-245a1649f122" providerId="ADAL" clId="{FE0AE140-0718-4C85-A782-3A920A81C9C5}" dt="2021-12-05T22:14:16.459" v="2715" actId="1076"/>
          <ac:spMkLst>
            <pc:docMk/>
            <pc:sldMk cId="2973342111" sldId="314"/>
            <ac:spMk id="18" creationId="{C2681272-9320-4CDE-9896-C9FDECAA0756}"/>
          </ac:spMkLst>
        </pc:spChg>
        <pc:spChg chg="mod">
          <ac:chgData name="Stuart Andrews" userId="fe79af9a-8d06-4ba5-854d-245a1649f122" providerId="ADAL" clId="{FE0AE140-0718-4C85-A782-3A920A81C9C5}" dt="2021-12-05T22:14:16.459" v="2715" actId="1076"/>
          <ac:spMkLst>
            <pc:docMk/>
            <pc:sldMk cId="2973342111" sldId="314"/>
            <ac:spMk id="19" creationId="{59664422-04D1-4619-98E0-E20094D35829}"/>
          </ac:spMkLst>
        </pc:spChg>
        <pc:spChg chg="mod">
          <ac:chgData name="Stuart Andrews" userId="fe79af9a-8d06-4ba5-854d-245a1649f122" providerId="ADAL" clId="{FE0AE140-0718-4C85-A782-3A920A81C9C5}" dt="2021-12-05T22:14:16.459" v="2715" actId="1076"/>
          <ac:spMkLst>
            <pc:docMk/>
            <pc:sldMk cId="2973342111" sldId="314"/>
            <ac:spMk id="20" creationId="{FAEF94BC-EBB8-4A54-8536-D78B7352467F}"/>
          </ac:spMkLst>
        </pc:spChg>
        <pc:spChg chg="mod">
          <ac:chgData name="Stuart Andrews" userId="fe79af9a-8d06-4ba5-854d-245a1649f122" providerId="ADAL" clId="{FE0AE140-0718-4C85-A782-3A920A81C9C5}" dt="2021-12-06T13:23:08.299" v="4459"/>
          <ac:spMkLst>
            <pc:docMk/>
            <pc:sldMk cId="2973342111" sldId="314"/>
            <ac:spMk id="21" creationId="{20068A91-CB92-4555-8066-28DF4B92DD68}"/>
          </ac:spMkLst>
        </pc:spChg>
        <pc:spChg chg="del">
          <ac:chgData name="Stuart Andrews" userId="fe79af9a-8d06-4ba5-854d-245a1649f122" providerId="ADAL" clId="{FE0AE140-0718-4C85-A782-3A920A81C9C5}" dt="2021-12-05T22:14:05.981" v="2714" actId="478"/>
          <ac:spMkLst>
            <pc:docMk/>
            <pc:sldMk cId="2973342111" sldId="314"/>
            <ac:spMk id="23" creationId="{77E177E0-769E-48A7-B579-CFB6D2964E48}"/>
          </ac:spMkLst>
        </pc:spChg>
        <pc:picChg chg="mod">
          <ac:chgData name="Stuart Andrews" userId="fe79af9a-8d06-4ba5-854d-245a1649f122" providerId="ADAL" clId="{FE0AE140-0718-4C85-A782-3A920A81C9C5}" dt="2021-12-05T22:14:16.459" v="2715" actId="1076"/>
          <ac:picMkLst>
            <pc:docMk/>
            <pc:sldMk cId="2973342111" sldId="314"/>
            <ac:picMk id="12" creationId="{F6209A6F-1F72-438B-BA62-121612DE4D40}"/>
          </ac:picMkLst>
        </pc:picChg>
        <pc:picChg chg="mod">
          <ac:chgData name="Stuart Andrews" userId="fe79af9a-8d06-4ba5-854d-245a1649f122" providerId="ADAL" clId="{FE0AE140-0718-4C85-A782-3A920A81C9C5}" dt="2021-12-05T22:14:16.459" v="2715" actId="1076"/>
          <ac:picMkLst>
            <pc:docMk/>
            <pc:sldMk cId="2973342111" sldId="314"/>
            <ac:picMk id="13" creationId="{F697488A-8D99-44DE-BABF-441195724788}"/>
          </ac:picMkLst>
        </pc:picChg>
        <pc:picChg chg="mod">
          <ac:chgData name="Stuart Andrews" userId="fe79af9a-8d06-4ba5-854d-245a1649f122" providerId="ADAL" clId="{FE0AE140-0718-4C85-A782-3A920A81C9C5}" dt="2021-12-05T22:14:16.459" v="2715" actId="1076"/>
          <ac:picMkLst>
            <pc:docMk/>
            <pc:sldMk cId="2973342111" sldId="314"/>
            <ac:picMk id="14" creationId="{91F9DD5B-0F73-44CA-A1D0-22193D4AC56A}"/>
          </ac:picMkLst>
        </pc:picChg>
        <pc:picChg chg="mod">
          <ac:chgData name="Stuart Andrews" userId="fe79af9a-8d06-4ba5-854d-245a1649f122" providerId="ADAL" clId="{FE0AE140-0718-4C85-A782-3A920A81C9C5}" dt="2021-12-05T22:14:16.459" v="2715" actId="1076"/>
          <ac:picMkLst>
            <pc:docMk/>
            <pc:sldMk cId="2973342111" sldId="314"/>
            <ac:picMk id="15" creationId="{1BDB698A-17E9-4025-B462-5E7F2A6E7F10}"/>
          </ac:picMkLst>
        </pc:picChg>
        <pc:picChg chg="mod">
          <ac:chgData name="Stuart Andrews" userId="fe79af9a-8d06-4ba5-854d-245a1649f122" providerId="ADAL" clId="{FE0AE140-0718-4C85-A782-3A920A81C9C5}" dt="2021-12-05T22:14:16.459" v="2715" actId="1076"/>
          <ac:picMkLst>
            <pc:docMk/>
            <pc:sldMk cId="2973342111" sldId="314"/>
            <ac:picMk id="16" creationId="{6F0C0331-3EE0-4245-A118-4F81A88555A5}"/>
          </ac:picMkLst>
        </pc:picChg>
        <pc:picChg chg="mod">
          <ac:chgData name="Stuart Andrews" userId="fe79af9a-8d06-4ba5-854d-245a1649f122" providerId="ADAL" clId="{FE0AE140-0718-4C85-A782-3A920A81C9C5}" dt="2021-12-05T22:14:16.459" v="2715" actId="1076"/>
          <ac:picMkLst>
            <pc:docMk/>
            <pc:sldMk cId="2973342111" sldId="314"/>
            <ac:picMk id="17" creationId="{1385E139-29EA-444A-AFA1-1B989A6C4DDD}"/>
          </ac:picMkLst>
        </pc:picChg>
      </pc:sldChg>
      <pc:sldChg chg="modSp mod">
        <pc:chgData name="Stuart Andrews" userId="fe79af9a-8d06-4ba5-854d-245a1649f122" providerId="ADAL" clId="{FE0AE140-0718-4C85-A782-3A920A81C9C5}" dt="2021-12-06T13:01:36.156" v="4258" actId="20577"/>
        <pc:sldMkLst>
          <pc:docMk/>
          <pc:sldMk cId="952349843" sldId="327"/>
        </pc:sldMkLst>
        <pc:spChg chg="mod">
          <ac:chgData name="Stuart Andrews" userId="fe79af9a-8d06-4ba5-854d-245a1649f122" providerId="ADAL" clId="{FE0AE140-0718-4C85-A782-3A920A81C9C5}" dt="2021-12-06T13:01:36.156" v="4258" actId="20577"/>
          <ac:spMkLst>
            <pc:docMk/>
            <pc:sldMk cId="952349843" sldId="327"/>
            <ac:spMk id="26" creationId="{538957D0-7DC3-446A-B6D4-24EF9AFC6506}"/>
          </ac:spMkLst>
        </pc:spChg>
      </pc:sldChg>
      <pc:sldChg chg="mod ord modShow">
        <pc:chgData name="Stuart Andrews" userId="fe79af9a-8d06-4ba5-854d-245a1649f122" providerId="ADAL" clId="{FE0AE140-0718-4C85-A782-3A920A81C9C5}" dt="2021-12-06T15:28:35.048" v="5719" actId="729"/>
        <pc:sldMkLst>
          <pc:docMk/>
          <pc:sldMk cId="3886961994" sldId="330"/>
        </pc:sldMkLst>
      </pc:sldChg>
      <pc:sldChg chg="ord">
        <pc:chgData name="Stuart Andrews" userId="fe79af9a-8d06-4ba5-854d-245a1649f122" providerId="ADAL" clId="{FE0AE140-0718-4C85-A782-3A920A81C9C5}" dt="2021-12-03T14:41:22.461" v="17"/>
        <pc:sldMkLst>
          <pc:docMk/>
          <pc:sldMk cId="2168186207" sldId="341"/>
        </pc:sldMkLst>
      </pc:sldChg>
      <pc:sldChg chg="del">
        <pc:chgData name="Stuart Andrews" userId="fe79af9a-8d06-4ba5-854d-245a1649f122" providerId="ADAL" clId="{FE0AE140-0718-4C85-A782-3A920A81C9C5}" dt="2021-12-03T16:07:39.758" v="2239" actId="2696"/>
        <pc:sldMkLst>
          <pc:docMk/>
          <pc:sldMk cId="1706823406" sldId="362"/>
        </pc:sldMkLst>
      </pc:sldChg>
      <pc:sldChg chg="addSp delSp modSp mod ord delAnim modAnim modShow">
        <pc:chgData name="Stuart Andrews" userId="fe79af9a-8d06-4ba5-854d-245a1649f122" providerId="ADAL" clId="{FE0AE140-0718-4C85-A782-3A920A81C9C5}" dt="2021-12-06T14:57:14.253" v="5470"/>
        <pc:sldMkLst>
          <pc:docMk/>
          <pc:sldMk cId="1711626" sldId="364"/>
        </pc:sldMkLst>
        <pc:spChg chg="add mod">
          <ac:chgData name="Stuart Andrews" userId="fe79af9a-8d06-4ba5-854d-245a1649f122" providerId="ADAL" clId="{FE0AE140-0718-4C85-A782-3A920A81C9C5}" dt="2021-12-03T15:51:01.693" v="1630" actId="164"/>
          <ac:spMkLst>
            <pc:docMk/>
            <pc:sldMk cId="1711626" sldId="364"/>
            <ac:spMk id="5" creationId="{C1792BFC-884B-402A-96C2-48ED02C8B59E}"/>
          </ac:spMkLst>
        </pc:spChg>
        <pc:spChg chg="add mod">
          <ac:chgData name="Stuart Andrews" userId="fe79af9a-8d06-4ba5-854d-245a1649f122" providerId="ADAL" clId="{FE0AE140-0718-4C85-A782-3A920A81C9C5}" dt="2021-12-03T15:51:01.693" v="1630" actId="164"/>
          <ac:spMkLst>
            <pc:docMk/>
            <pc:sldMk cId="1711626" sldId="364"/>
            <ac:spMk id="6" creationId="{EAE289E1-AAE6-4110-BCBA-5D246F0A9E58}"/>
          </ac:spMkLst>
        </pc:spChg>
        <pc:spChg chg="del mod">
          <ac:chgData name="Stuart Andrews" userId="fe79af9a-8d06-4ba5-854d-245a1649f122" providerId="ADAL" clId="{FE0AE140-0718-4C85-A782-3A920A81C9C5}" dt="2021-12-03T15:50:52.799" v="1629" actId="478"/>
          <ac:spMkLst>
            <pc:docMk/>
            <pc:sldMk cId="1711626" sldId="364"/>
            <ac:spMk id="7" creationId="{ADD838B1-063E-4F67-B56C-BD2BA765C397}"/>
          </ac:spMkLst>
        </pc:spChg>
        <pc:spChg chg="add mod">
          <ac:chgData name="Stuart Andrews" userId="fe79af9a-8d06-4ba5-854d-245a1649f122" providerId="ADAL" clId="{FE0AE140-0718-4C85-A782-3A920A81C9C5}" dt="2021-12-03T15:51:03.417" v="1631" actId="164"/>
          <ac:spMkLst>
            <pc:docMk/>
            <pc:sldMk cId="1711626" sldId="364"/>
            <ac:spMk id="8" creationId="{082A0DB0-4D76-4E77-AC8D-0D25517F070D}"/>
          </ac:spMkLst>
        </pc:spChg>
        <pc:spChg chg="add mod">
          <ac:chgData name="Stuart Andrews" userId="fe79af9a-8d06-4ba5-854d-245a1649f122" providerId="ADAL" clId="{FE0AE140-0718-4C85-A782-3A920A81C9C5}" dt="2021-12-03T15:51:03.417" v="1631" actId="164"/>
          <ac:spMkLst>
            <pc:docMk/>
            <pc:sldMk cId="1711626" sldId="364"/>
            <ac:spMk id="9" creationId="{DE59B0FC-86A5-430D-A981-07C90AE41C5E}"/>
          </ac:spMkLst>
        </pc:spChg>
        <pc:spChg chg="add mod">
          <ac:chgData name="Stuart Andrews" userId="fe79af9a-8d06-4ba5-854d-245a1649f122" providerId="ADAL" clId="{FE0AE140-0718-4C85-A782-3A920A81C9C5}" dt="2021-12-03T15:51:05.358" v="1632" actId="164"/>
          <ac:spMkLst>
            <pc:docMk/>
            <pc:sldMk cId="1711626" sldId="364"/>
            <ac:spMk id="10" creationId="{3E3F4A2F-2139-4583-AC18-C96E11027006}"/>
          </ac:spMkLst>
        </pc:spChg>
        <pc:spChg chg="add mod">
          <ac:chgData name="Stuart Andrews" userId="fe79af9a-8d06-4ba5-854d-245a1649f122" providerId="ADAL" clId="{FE0AE140-0718-4C85-A782-3A920A81C9C5}" dt="2021-12-03T15:51:05.358" v="1632" actId="164"/>
          <ac:spMkLst>
            <pc:docMk/>
            <pc:sldMk cId="1711626" sldId="364"/>
            <ac:spMk id="11" creationId="{42486E97-2E3B-4E94-AB10-4EB311477D12}"/>
          </ac:spMkLst>
        </pc:spChg>
        <pc:spChg chg="add mod">
          <ac:chgData name="Stuart Andrews" userId="fe79af9a-8d06-4ba5-854d-245a1649f122" providerId="ADAL" clId="{FE0AE140-0718-4C85-A782-3A920A81C9C5}" dt="2021-12-03T15:51:08.792" v="1633" actId="164"/>
          <ac:spMkLst>
            <pc:docMk/>
            <pc:sldMk cId="1711626" sldId="364"/>
            <ac:spMk id="12" creationId="{43FEBF9E-94A6-4F05-B227-D6291B52EE96}"/>
          </ac:spMkLst>
        </pc:spChg>
        <pc:spChg chg="add mod">
          <ac:chgData name="Stuart Andrews" userId="fe79af9a-8d06-4ba5-854d-245a1649f122" providerId="ADAL" clId="{FE0AE140-0718-4C85-A782-3A920A81C9C5}" dt="2021-12-03T15:51:08.792" v="1633" actId="164"/>
          <ac:spMkLst>
            <pc:docMk/>
            <pc:sldMk cId="1711626" sldId="364"/>
            <ac:spMk id="13" creationId="{98CFE6DE-3A9A-4B27-B9C0-E6FC1F9ADA84}"/>
          </ac:spMkLst>
        </pc:spChg>
        <pc:spChg chg="mod">
          <ac:chgData name="Stuart Andrews" userId="fe79af9a-8d06-4ba5-854d-245a1649f122" providerId="ADAL" clId="{FE0AE140-0718-4C85-A782-3A920A81C9C5}" dt="2021-12-03T15:50:25.853" v="1591"/>
          <ac:spMkLst>
            <pc:docMk/>
            <pc:sldMk cId="1711626" sldId="364"/>
            <ac:spMk id="17" creationId="{1A61D0B5-D154-4753-872D-A6AD30306E3F}"/>
          </ac:spMkLst>
        </pc:spChg>
        <pc:spChg chg="mod">
          <ac:chgData name="Stuart Andrews" userId="fe79af9a-8d06-4ba5-854d-245a1649f122" providerId="ADAL" clId="{FE0AE140-0718-4C85-A782-3A920A81C9C5}" dt="2021-12-03T15:50:42.685" v="1626" actId="20577"/>
          <ac:spMkLst>
            <pc:docMk/>
            <pc:sldMk cId="1711626" sldId="364"/>
            <ac:spMk id="18" creationId="{1198201B-344C-4E80-BA9C-A61BBCDDF1C7}"/>
          </ac:spMkLst>
        </pc:spChg>
        <pc:grpChg chg="add mod">
          <ac:chgData name="Stuart Andrews" userId="fe79af9a-8d06-4ba5-854d-245a1649f122" providerId="ADAL" clId="{FE0AE140-0718-4C85-A782-3A920A81C9C5}" dt="2021-12-03T15:51:01.693" v="1630" actId="164"/>
          <ac:grpSpMkLst>
            <pc:docMk/>
            <pc:sldMk cId="1711626" sldId="364"/>
            <ac:grpSpMk id="2" creationId="{7D937250-29D6-430F-8AC8-FD741452E516}"/>
          </ac:grpSpMkLst>
        </pc:grpChg>
        <pc:grpChg chg="add mod">
          <ac:chgData name="Stuart Andrews" userId="fe79af9a-8d06-4ba5-854d-245a1649f122" providerId="ADAL" clId="{FE0AE140-0718-4C85-A782-3A920A81C9C5}" dt="2021-12-03T15:51:03.417" v="1631" actId="164"/>
          <ac:grpSpMkLst>
            <pc:docMk/>
            <pc:sldMk cId="1711626" sldId="364"/>
            <ac:grpSpMk id="3" creationId="{1F6A7A20-7BC5-4617-8A48-4253B885539B}"/>
          </ac:grpSpMkLst>
        </pc:grpChg>
        <pc:grpChg chg="add mod">
          <ac:chgData name="Stuart Andrews" userId="fe79af9a-8d06-4ba5-854d-245a1649f122" providerId="ADAL" clId="{FE0AE140-0718-4C85-A782-3A920A81C9C5}" dt="2021-12-03T15:51:05.358" v="1632" actId="164"/>
          <ac:grpSpMkLst>
            <pc:docMk/>
            <pc:sldMk cId="1711626" sldId="364"/>
            <ac:grpSpMk id="4" creationId="{C4B04AC5-52B6-4D3B-A004-DC511A3650EA}"/>
          </ac:grpSpMkLst>
        </pc:grpChg>
        <pc:grpChg chg="add mod">
          <ac:chgData name="Stuart Andrews" userId="fe79af9a-8d06-4ba5-854d-245a1649f122" providerId="ADAL" clId="{FE0AE140-0718-4C85-A782-3A920A81C9C5}" dt="2021-12-03T15:50:50.825" v="1628" actId="1076"/>
          <ac:grpSpMkLst>
            <pc:docMk/>
            <pc:sldMk cId="1711626" sldId="364"/>
            <ac:grpSpMk id="16" creationId="{21743D39-1867-4DDB-977C-FA5C8B7CA903}"/>
          </ac:grpSpMkLst>
        </pc:grpChg>
        <pc:grpChg chg="add mod">
          <ac:chgData name="Stuart Andrews" userId="fe79af9a-8d06-4ba5-854d-245a1649f122" providerId="ADAL" clId="{FE0AE140-0718-4C85-A782-3A920A81C9C5}" dt="2021-12-03T15:51:08.792" v="1633" actId="164"/>
          <ac:grpSpMkLst>
            <pc:docMk/>
            <pc:sldMk cId="1711626" sldId="364"/>
            <ac:grpSpMk id="19" creationId="{73C925A6-EA25-43EC-B3E1-F8C4DD0CF20B}"/>
          </ac:grpSpMkLst>
        </pc:grpChg>
      </pc:sldChg>
      <pc:sldChg chg="modSp mod">
        <pc:chgData name="Stuart Andrews" userId="fe79af9a-8d06-4ba5-854d-245a1649f122" providerId="ADAL" clId="{FE0AE140-0718-4C85-A782-3A920A81C9C5}" dt="2021-12-06T13:22:58.533" v="4458" actId="20577"/>
        <pc:sldMkLst>
          <pc:docMk/>
          <pc:sldMk cId="2876187777" sldId="372"/>
        </pc:sldMkLst>
        <pc:spChg chg="mod">
          <ac:chgData name="Stuart Andrews" userId="fe79af9a-8d06-4ba5-854d-245a1649f122" providerId="ADAL" clId="{FE0AE140-0718-4C85-A782-3A920A81C9C5}" dt="2021-12-06T13:22:58.533" v="4458" actId="20577"/>
          <ac:spMkLst>
            <pc:docMk/>
            <pc:sldMk cId="2876187777" sldId="372"/>
            <ac:spMk id="21" creationId="{3EFDAFB6-7B52-44B3-8F09-5A70774FF31A}"/>
          </ac:spMkLst>
        </pc:spChg>
      </pc:sldChg>
      <pc:sldChg chg="addSp delSp modSp mod ord delAnim modAnim modShow">
        <pc:chgData name="Stuart Andrews" userId="fe79af9a-8d06-4ba5-854d-245a1649f122" providerId="ADAL" clId="{FE0AE140-0718-4C85-A782-3A920A81C9C5}" dt="2021-12-03T15:59:36.841" v="1856" actId="729"/>
        <pc:sldMkLst>
          <pc:docMk/>
          <pc:sldMk cId="1213879193" sldId="373"/>
        </pc:sldMkLst>
        <pc:spChg chg="del">
          <ac:chgData name="Stuart Andrews" userId="fe79af9a-8d06-4ba5-854d-245a1649f122" providerId="ADAL" clId="{FE0AE140-0718-4C85-A782-3A920A81C9C5}" dt="2021-12-03T15:53:59.610" v="1659" actId="478"/>
          <ac:spMkLst>
            <pc:docMk/>
            <pc:sldMk cId="1213879193" sldId="373"/>
            <ac:spMk id="2" creationId="{6E7F9643-D9F3-45F0-84ED-5B544E577598}"/>
          </ac:spMkLst>
        </pc:spChg>
        <pc:spChg chg="mod">
          <ac:chgData name="Stuart Andrews" userId="fe79af9a-8d06-4ba5-854d-245a1649f122" providerId="ADAL" clId="{FE0AE140-0718-4C85-A782-3A920A81C9C5}" dt="2021-12-03T15:54:06.518" v="1660"/>
          <ac:spMkLst>
            <pc:docMk/>
            <pc:sldMk cId="1213879193" sldId="373"/>
            <ac:spMk id="7" creationId="{9CC76B7E-A8F7-40B1-BA15-51BC8E37B3B8}"/>
          </ac:spMkLst>
        </pc:spChg>
        <pc:spChg chg="mod">
          <ac:chgData name="Stuart Andrews" userId="fe79af9a-8d06-4ba5-854d-245a1649f122" providerId="ADAL" clId="{FE0AE140-0718-4C85-A782-3A920A81C9C5}" dt="2021-12-03T15:56:12.193" v="1804" actId="20577"/>
          <ac:spMkLst>
            <pc:docMk/>
            <pc:sldMk cId="1213879193" sldId="373"/>
            <ac:spMk id="8" creationId="{A4AD9119-E540-4DE6-9C4E-DEC420ECAF40}"/>
          </ac:spMkLst>
        </pc:spChg>
        <pc:spChg chg="add mod">
          <ac:chgData name="Stuart Andrews" userId="fe79af9a-8d06-4ba5-854d-245a1649f122" providerId="ADAL" clId="{FE0AE140-0718-4C85-A782-3A920A81C9C5}" dt="2021-12-03T15:56:58.586" v="1822" actId="1076"/>
          <ac:spMkLst>
            <pc:docMk/>
            <pc:sldMk cId="1213879193" sldId="373"/>
            <ac:spMk id="10" creationId="{36B762E3-1B36-4A4C-9309-A4CC3DFD736D}"/>
          </ac:spMkLst>
        </pc:spChg>
        <pc:spChg chg="mod">
          <ac:chgData name="Stuart Andrews" userId="fe79af9a-8d06-4ba5-854d-245a1649f122" providerId="ADAL" clId="{FE0AE140-0718-4C85-A782-3A920A81C9C5}" dt="2021-12-03T15:53:55.456" v="1658" actId="20577"/>
          <ac:spMkLst>
            <pc:docMk/>
            <pc:sldMk cId="1213879193" sldId="373"/>
            <ac:spMk id="13" creationId="{DBD1EBDC-0232-4161-B561-CA3550E00DA6}"/>
          </ac:spMkLst>
        </pc:spChg>
        <pc:spChg chg="del">
          <ac:chgData name="Stuart Andrews" userId="fe79af9a-8d06-4ba5-854d-245a1649f122" providerId="ADAL" clId="{FE0AE140-0718-4C85-A782-3A920A81C9C5}" dt="2021-12-03T15:53:59.610" v="1659" actId="478"/>
          <ac:spMkLst>
            <pc:docMk/>
            <pc:sldMk cId="1213879193" sldId="373"/>
            <ac:spMk id="14" creationId="{2C623B28-79CF-430D-8FBD-F50C9E883399}"/>
          </ac:spMkLst>
        </pc:spChg>
        <pc:grpChg chg="add mod">
          <ac:chgData name="Stuart Andrews" userId="fe79af9a-8d06-4ba5-854d-245a1649f122" providerId="ADAL" clId="{FE0AE140-0718-4C85-A782-3A920A81C9C5}" dt="2021-12-03T15:56:58.586" v="1822" actId="1076"/>
          <ac:grpSpMkLst>
            <pc:docMk/>
            <pc:sldMk cId="1213879193" sldId="373"/>
            <ac:grpSpMk id="6" creationId="{E451FABE-A07A-4AC3-B47F-9CBA3E2828E4}"/>
          </ac:grpSpMkLst>
        </pc:grpChg>
      </pc:sldChg>
      <pc:sldChg chg="addSp modSp mod modAnim modShow modNotesTx">
        <pc:chgData name="Stuart Andrews" userId="fe79af9a-8d06-4ba5-854d-245a1649f122" providerId="ADAL" clId="{FE0AE140-0718-4C85-A782-3A920A81C9C5}" dt="2021-12-06T12:57:06.684" v="3971" actId="20577"/>
        <pc:sldMkLst>
          <pc:docMk/>
          <pc:sldMk cId="3733606366" sldId="374"/>
        </pc:sldMkLst>
        <pc:spChg chg="add mod">
          <ac:chgData name="Stuart Andrews" userId="fe79af9a-8d06-4ba5-854d-245a1649f122" providerId="ADAL" clId="{FE0AE140-0718-4C85-A782-3A920A81C9C5}" dt="2021-12-05T21:36:09.306" v="2327" actId="14100"/>
          <ac:spMkLst>
            <pc:docMk/>
            <pc:sldMk cId="3733606366" sldId="374"/>
            <ac:spMk id="2" creationId="{8AE1BF61-5DC8-4FCA-A19A-75404D29F335}"/>
          </ac:spMkLst>
        </pc:spChg>
        <pc:spChg chg="mod">
          <ac:chgData name="Stuart Andrews" userId="fe79af9a-8d06-4ba5-854d-245a1649f122" providerId="ADAL" clId="{FE0AE140-0718-4C85-A782-3A920A81C9C5}" dt="2021-12-06T12:57:06.684" v="3971" actId="20577"/>
          <ac:spMkLst>
            <pc:docMk/>
            <pc:sldMk cId="3733606366" sldId="374"/>
            <ac:spMk id="19" creationId="{9628C28E-0F9E-4E32-BE91-192018B267EB}"/>
          </ac:spMkLst>
        </pc:spChg>
        <pc:spChg chg="mod">
          <ac:chgData name="Stuart Andrews" userId="fe79af9a-8d06-4ba5-854d-245a1649f122" providerId="ADAL" clId="{FE0AE140-0718-4C85-A782-3A920A81C9C5}" dt="2021-12-05T21:24:54.590" v="2292" actId="20577"/>
          <ac:spMkLst>
            <pc:docMk/>
            <pc:sldMk cId="3733606366" sldId="374"/>
            <ac:spMk id="24" creationId="{8C192DA7-CAAA-4AAA-A3E9-FC90A25D4B88}"/>
          </ac:spMkLst>
        </pc:spChg>
        <pc:spChg chg="mod">
          <ac:chgData name="Stuart Andrews" userId="fe79af9a-8d06-4ba5-854d-245a1649f122" providerId="ADAL" clId="{FE0AE140-0718-4C85-A782-3A920A81C9C5}" dt="2021-12-03T16:05:20.270" v="2166" actId="6549"/>
          <ac:spMkLst>
            <pc:docMk/>
            <pc:sldMk cId="3733606366" sldId="374"/>
            <ac:spMk id="25" creationId="{D9DF2561-2D57-44A8-AAF9-3EBE48680FAE}"/>
          </ac:spMkLst>
        </pc:spChg>
        <pc:picChg chg="add mod">
          <ac:chgData name="Stuart Andrews" userId="fe79af9a-8d06-4ba5-854d-245a1649f122" providerId="ADAL" clId="{FE0AE140-0718-4C85-A782-3A920A81C9C5}" dt="2021-12-05T21:33:57.704" v="2314" actId="1076"/>
          <ac:picMkLst>
            <pc:docMk/>
            <pc:sldMk cId="3733606366" sldId="374"/>
            <ac:picMk id="1026" creationId="{23B1C707-6E25-4FDB-BDC5-23C5BC005221}"/>
          </ac:picMkLst>
        </pc:picChg>
      </pc:sldChg>
      <pc:sldChg chg="addSp delSp modSp mod modAnim modShow modNotesTx">
        <pc:chgData name="Stuart Andrews" userId="fe79af9a-8d06-4ba5-854d-245a1649f122" providerId="ADAL" clId="{FE0AE140-0718-4C85-A782-3A920A81C9C5}" dt="2021-12-06T12:58:41.296" v="4168" actId="20577"/>
        <pc:sldMkLst>
          <pc:docMk/>
          <pc:sldMk cId="3776921411" sldId="375"/>
        </pc:sldMkLst>
        <pc:spChg chg="mod">
          <ac:chgData name="Stuart Andrews" userId="fe79af9a-8d06-4ba5-854d-245a1649f122" providerId="ADAL" clId="{FE0AE140-0718-4C85-A782-3A920A81C9C5}" dt="2021-12-05T21:39:44.146" v="2370" actId="1076"/>
          <ac:spMkLst>
            <pc:docMk/>
            <pc:sldMk cId="3776921411" sldId="375"/>
            <ac:spMk id="14" creationId="{B19F6F6D-EF2E-4DE1-8B67-3C1B9033A72B}"/>
          </ac:spMkLst>
        </pc:spChg>
        <pc:spChg chg="del mod">
          <ac:chgData name="Stuart Andrews" userId="fe79af9a-8d06-4ba5-854d-245a1649f122" providerId="ADAL" clId="{FE0AE140-0718-4C85-A782-3A920A81C9C5}" dt="2021-12-03T16:05:51.428" v="2196" actId="478"/>
          <ac:spMkLst>
            <pc:docMk/>
            <pc:sldMk cId="3776921411" sldId="375"/>
            <ac:spMk id="16" creationId="{535003C1-A9BA-4200-B2AC-12D317143203}"/>
          </ac:spMkLst>
        </pc:spChg>
        <pc:spChg chg="add mod">
          <ac:chgData name="Stuart Andrews" userId="fe79af9a-8d06-4ba5-854d-245a1649f122" providerId="ADAL" clId="{FE0AE140-0718-4C85-A782-3A920A81C9C5}" dt="2021-12-06T12:58:41.296" v="4168" actId="20577"/>
          <ac:spMkLst>
            <pc:docMk/>
            <pc:sldMk cId="3776921411" sldId="375"/>
            <ac:spMk id="17" creationId="{ABC36159-B2EF-4175-BAD0-3DFF9ACC9189}"/>
          </ac:spMkLst>
        </pc:spChg>
        <pc:spChg chg="del mod">
          <ac:chgData name="Stuart Andrews" userId="fe79af9a-8d06-4ba5-854d-245a1649f122" providerId="ADAL" clId="{FE0AE140-0718-4C85-A782-3A920A81C9C5}" dt="2021-12-06T12:56:04.398" v="3938" actId="478"/>
          <ac:spMkLst>
            <pc:docMk/>
            <pc:sldMk cId="3776921411" sldId="375"/>
            <ac:spMk id="19" creationId="{9628C28E-0F9E-4E32-BE91-192018B267EB}"/>
          </ac:spMkLst>
        </pc:spChg>
        <pc:spChg chg="mod">
          <ac:chgData name="Stuart Andrews" userId="fe79af9a-8d06-4ba5-854d-245a1649f122" providerId="ADAL" clId="{FE0AE140-0718-4C85-A782-3A920A81C9C5}" dt="2021-12-05T21:25:01.436" v="2305" actId="20577"/>
          <ac:spMkLst>
            <pc:docMk/>
            <pc:sldMk cId="3776921411" sldId="375"/>
            <ac:spMk id="24" creationId="{8C192DA7-CAAA-4AAA-A3E9-FC90A25D4B88}"/>
          </ac:spMkLst>
        </pc:spChg>
        <pc:grpChg chg="add mod">
          <ac:chgData name="Stuart Andrews" userId="fe79af9a-8d06-4ba5-854d-245a1649f122" providerId="ADAL" clId="{FE0AE140-0718-4C85-A782-3A920A81C9C5}" dt="2021-12-05T21:39:44.146" v="2370" actId="1076"/>
          <ac:grpSpMkLst>
            <pc:docMk/>
            <pc:sldMk cId="3776921411" sldId="375"/>
            <ac:grpSpMk id="2" creationId="{E5ADC00F-C2F6-48D5-9846-651AE6A603C0}"/>
          </ac:grpSpMkLst>
        </pc:grpChg>
        <pc:picChg chg="add mod">
          <ac:chgData name="Stuart Andrews" userId="fe79af9a-8d06-4ba5-854d-245a1649f122" providerId="ADAL" clId="{FE0AE140-0718-4C85-A782-3A920A81C9C5}" dt="2021-12-05T21:37:24.830" v="2339" actId="167"/>
          <ac:picMkLst>
            <pc:docMk/>
            <pc:sldMk cId="3776921411" sldId="375"/>
            <ac:picMk id="16" creationId="{96560187-CEE6-4D7A-B3B8-345A57EDF846}"/>
          </ac:picMkLst>
        </pc:picChg>
        <pc:picChg chg="mod">
          <ac:chgData name="Stuart Andrews" userId="fe79af9a-8d06-4ba5-854d-245a1649f122" providerId="ADAL" clId="{FE0AE140-0718-4C85-A782-3A920A81C9C5}" dt="2021-12-05T21:39:44.146" v="2370" actId="1076"/>
          <ac:picMkLst>
            <pc:docMk/>
            <pc:sldMk cId="3776921411" sldId="375"/>
            <ac:picMk id="1026" creationId="{DB78E339-75A5-462A-AF95-7D9CAF456096}"/>
          </ac:picMkLst>
        </pc:picChg>
      </pc:sldChg>
      <pc:sldChg chg="mod modShow">
        <pc:chgData name="Stuart Andrews" userId="fe79af9a-8d06-4ba5-854d-245a1649f122" providerId="ADAL" clId="{FE0AE140-0718-4C85-A782-3A920A81C9C5}" dt="2021-12-05T22:13:12.620" v="2678" actId="729"/>
        <pc:sldMkLst>
          <pc:docMk/>
          <pc:sldMk cId="232205019" sldId="377"/>
        </pc:sldMkLst>
      </pc:sldChg>
      <pc:sldChg chg="modSp mod ord">
        <pc:chgData name="Stuart Andrews" userId="fe79af9a-8d06-4ba5-854d-245a1649f122" providerId="ADAL" clId="{FE0AE140-0718-4C85-A782-3A920A81C9C5}" dt="2021-12-05T21:59:36.064" v="2537" actId="20577"/>
        <pc:sldMkLst>
          <pc:docMk/>
          <pc:sldMk cId="934428799" sldId="378"/>
        </pc:sldMkLst>
        <pc:spChg chg="mod">
          <ac:chgData name="Stuart Andrews" userId="fe79af9a-8d06-4ba5-854d-245a1649f122" providerId="ADAL" clId="{FE0AE140-0718-4C85-A782-3A920A81C9C5}" dt="2021-12-05T21:59:03.050" v="2515" actId="20577"/>
          <ac:spMkLst>
            <pc:docMk/>
            <pc:sldMk cId="934428799" sldId="378"/>
            <ac:spMk id="6" creationId="{B9BA22DB-B0DE-4D2C-A938-FA9F4B5880FA}"/>
          </ac:spMkLst>
        </pc:spChg>
        <pc:spChg chg="mod">
          <ac:chgData name="Stuart Andrews" userId="fe79af9a-8d06-4ba5-854d-245a1649f122" providerId="ADAL" clId="{FE0AE140-0718-4C85-A782-3A920A81C9C5}" dt="2021-12-05T21:59:22.081" v="2535" actId="20577"/>
          <ac:spMkLst>
            <pc:docMk/>
            <pc:sldMk cId="934428799" sldId="378"/>
            <ac:spMk id="15" creationId="{1C54C166-1A7B-48B1-A1EC-4140200E4AF3}"/>
          </ac:spMkLst>
        </pc:spChg>
        <pc:spChg chg="mod">
          <ac:chgData name="Stuart Andrews" userId="fe79af9a-8d06-4ba5-854d-245a1649f122" providerId="ADAL" clId="{FE0AE140-0718-4C85-A782-3A920A81C9C5}" dt="2021-12-05T21:59:36.064" v="2537" actId="20577"/>
          <ac:spMkLst>
            <pc:docMk/>
            <pc:sldMk cId="934428799" sldId="378"/>
            <ac:spMk id="20" creationId="{945CF6D9-CBA6-4E75-90B7-3A187D14CFDB}"/>
          </ac:spMkLst>
        </pc:spChg>
      </pc:sldChg>
      <pc:sldChg chg="modSp mod ord">
        <pc:chgData name="Stuart Andrews" userId="fe79af9a-8d06-4ba5-854d-245a1649f122" providerId="ADAL" clId="{FE0AE140-0718-4C85-A782-3A920A81C9C5}" dt="2021-12-05T22:12:57.238" v="2677" actId="20577"/>
        <pc:sldMkLst>
          <pc:docMk/>
          <pc:sldMk cId="3482352022" sldId="380"/>
        </pc:sldMkLst>
        <pc:spChg chg="mod">
          <ac:chgData name="Stuart Andrews" userId="fe79af9a-8d06-4ba5-854d-245a1649f122" providerId="ADAL" clId="{FE0AE140-0718-4C85-A782-3A920A81C9C5}" dt="2021-12-05T22:00:20.302" v="2569" actId="20577"/>
          <ac:spMkLst>
            <pc:docMk/>
            <pc:sldMk cId="3482352022" sldId="380"/>
            <ac:spMk id="6" creationId="{B9BA22DB-B0DE-4D2C-A938-FA9F4B5880FA}"/>
          </ac:spMkLst>
        </pc:spChg>
        <pc:spChg chg="mod">
          <ac:chgData name="Stuart Andrews" userId="fe79af9a-8d06-4ba5-854d-245a1649f122" providerId="ADAL" clId="{FE0AE140-0718-4C85-A782-3A920A81C9C5}" dt="2021-12-05T22:12:57.238" v="2677" actId="20577"/>
          <ac:spMkLst>
            <pc:docMk/>
            <pc:sldMk cId="3482352022" sldId="380"/>
            <ac:spMk id="10" creationId="{5C5D14D0-7BDA-4287-BDD3-597EA2F35F75}"/>
          </ac:spMkLst>
        </pc:spChg>
      </pc:sldChg>
      <pc:sldChg chg="addSp delSp modSp mod delAnim modAnim">
        <pc:chgData name="Stuart Andrews" userId="fe79af9a-8d06-4ba5-854d-245a1649f122" providerId="ADAL" clId="{FE0AE140-0718-4C85-A782-3A920A81C9C5}" dt="2021-12-06T15:00:21.154" v="5549"/>
        <pc:sldMkLst>
          <pc:docMk/>
          <pc:sldMk cId="3497745946" sldId="381"/>
        </pc:sldMkLst>
        <pc:spChg chg="add del mod">
          <ac:chgData name="Stuart Andrews" userId="fe79af9a-8d06-4ba5-854d-245a1649f122" providerId="ADAL" clId="{FE0AE140-0718-4C85-A782-3A920A81C9C5}" dt="2021-12-06T12:46:38.106" v="3479" actId="478"/>
          <ac:spMkLst>
            <pc:docMk/>
            <pc:sldMk cId="3497745946" sldId="381"/>
            <ac:spMk id="5" creationId="{AAC12946-CC73-4319-B73A-943CC07445A4}"/>
          </ac:spMkLst>
        </pc:spChg>
        <pc:spChg chg="add del mod">
          <ac:chgData name="Stuart Andrews" userId="fe79af9a-8d06-4ba5-854d-245a1649f122" providerId="ADAL" clId="{FE0AE140-0718-4C85-A782-3A920A81C9C5}" dt="2021-12-06T12:46:38.573" v="3480" actId="478"/>
          <ac:spMkLst>
            <pc:docMk/>
            <pc:sldMk cId="3497745946" sldId="381"/>
            <ac:spMk id="6" creationId="{438912C3-846F-4295-9329-6A0F38715035}"/>
          </ac:spMkLst>
        </pc:spChg>
        <pc:spChg chg="add del mod">
          <ac:chgData name="Stuart Andrews" userId="fe79af9a-8d06-4ba5-854d-245a1649f122" providerId="ADAL" clId="{FE0AE140-0718-4C85-A782-3A920A81C9C5}" dt="2021-12-06T12:46:39.145" v="3482" actId="478"/>
          <ac:spMkLst>
            <pc:docMk/>
            <pc:sldMk cId="3497745946" sldId="381"/>
            <ac:spMk id="7" creationId="{734583BB-61E5-4D0E-AD3B-C1231584E634}"/>
          </ac:spMkLst>
        </pc:spChg>
        <pc:spChg chg="mod">
          <ac:chgData name="Stuart Andrews" userId="fe79af9a-8d06-4ba5-854d-245a1649f122" providerId="ADAL" clId="{FE0AE140-0718-4C85-A782-3A920A81C9C5}" dt="2021-12-06T12:46:40.115" v="3483"/>
          <ac:spMkLst>
            <pc:docMk/>
            <pc:sldMk cId="3497745946" sldId="381"/>
            <ac:spMk id="9" creationId="{4CAB19E8-5D38-4A30-AE37-6BD5025E8B57}"/>
          </ac:spMkLst>
        </pc:spChg>
        <pc:spChg chg="mod">
          <ac:chgData name="Stuart Andrews" userId="fe79af9a-8d06-4ba5-854d-245a1649f122" providerId="ADAL" clId="{FE0AE140-0718-4C85-A782-3A920A81C9C5}" dt="2021-12-06T12:47:54.732" v="3583" actId="5793"/>
          <ac:spMkLst>
            <pc:docMk/>
            <pc:sldMk cId="3497745946" sldId="381"/>
            <ac:spMk id="10" creationId="{94355570-8941-4FDC-B02D-333EBF7DDB5D}"/>
          </ac:spMkLst>
        </pc:spChg>
        <pc:spChg chg="add mod">
          <ac:chgData name="Stuart Andrews" userId="fe79af9a-8d06-4ba5-854d-245a1649f122" providerId="ADAL" clId="{FE0AE140-0718-4C85-A782-3A920A81C9C5}" dt="2021-12-06T15:00:05.381" v="5544" actId="164"/>
          <ac:spMkLst>
            <pc:docMk/>
            <pc:sldMk cId="3497745946" sldId="381"/>
            <ac:spMk id="11" creationId="{B6C66C31-33D6-410D-9644-DA633E72F20D}"/>
          </ac:spMkLst>
        </pc:spChg>
        <pc:spChg chg="add mod">
          <ac:chgData name="Stuart Andrews" userId="fe79af9a-8d06-4ba5-854d-245a1649f122" providerId="ADAL" clId="{FE0AE140-0718-4C85-A782-3A920A81C9C5}" dt="2021-12-06T15:00:05.381" v="5544" actId="164"/>
          <ac:spMkLst>
            <pc:docMk/>
            <pc:sldMk cId="3497745946" sldId="381"/>
            <ac:spMk id="12" creationId="{A73E3C1A-9899-4D7B-A4FD-42F890A2E850}"/>
          </ac:spMkLst>
        </pc:spChg>
        <pc:spChg chg="del mod">
          <ac:chgData name="Stuart Andrews" userId="fe79af9a-8d06-4ba5-854d-245a1649f122" providerId="ADAL" clId="{FE0AE140-0718-4C85-A782-3A920A81C9C5}" dt="2021-12-06T12:46:37.278" v="3478" actId="478"/>
          <ac:spMkLst>
            <pc:docMk/>
            <pc:sldMk cId="3497745946" sldId="381"/>
            <ac:spMk id="13" creationId="{00000000-0000-0000-0000-000000000000}"/>
          </ac:spMkLst>
        </pc:spChg>
        <pc:spChg chg="add mod">
          <ac:chgData name="Stuart Andrews" userId="fe79af9a-8d06-4ba5-854d-245a1649f122" providerId="ADAL" clId="{FE0AE140-0718-4C85-A782-3A920A81C9C5}" dt="2021-12-06T15:00:07.691" v="5545" actId="164"/>
          <ac:spMkLst>
            <pc:docMk/>
            <pc:sldMk cId="3497745946" sldId="381"/>
            <ac:spMk id="14" creationId="{39712391-7C7B-4526-A8D0-0593905501A2}"/>
          </ac:spMkLst>
        </pc:spChg>
        <pc:spChg chg="mod">
          <ac:chgData name="Stuart Andrews" userId="fe79af9a-8d06-4ba5-854d-245a1649f122" providerId="ADAL" clId="{FE0AE140-0718-4C85-A782-3A920A81C9C5}" dt="2021-12-06T12:46:22.895" v="3477" actId="20577"/>
          <ac:spMkLst>
            <pc:docMk/>
            <pc:sldMk cId="3497745946" sldId="381"/>
            <ac:spMk id="15" creationId="{FDD3ACEF-D5DC-401B-ACFC-35B1F6C297FA}"/>
          </ac:spMkLst>
        </pc:spChg>
        <pc:spChg chg="add mod">
          <ac:chgData name="Stuart Andrews" userId="fe79af9a-8d06-4ba5-854d-245a1649f122" providerId="ADAL" clId="{FE0AE140-0718-4C85-A782-3A920A81C9C5}" dt="2021-12-06T15:00:07.691" v="5545" actId="164"/>
          <ac:spMkLst>
            <pc:docMk/>
            <pc:sldMk cId="3497745946" sldId="381"/>
            <ac:spMk id="16" creationId="{22B84224-9D42-4680-AFC0-53CAE9E7559B}"/>
          </ac:spMkLst>
        </pc:spChg>
        <pc:spChg chg="add mod">
          <ac:chgData name="Stuart Andrews" userId="fe79af9a-8d06-4ba5-854d-245a1649f122" providerId="ADAL" clId="{FE0AE140-0718-4C85-A782-3A920A81C9C5}" dt="2021-12-06T15:00:09.614" v="5546" actId="164"/>
          <ac:spMkLst>
            <pc:docMk/>
            <pc:sldMk cId="3497745946" sldId="381"/>
            <ac:spMk id="18" creationId="{C389C9B7-9E45-42CE-9AD3-923E84B5158E}"/>
          </ac:spMkLst>
        </pc:spChg>
        <pc:spChg chg="add mod">
          <ac:chgData name="Stuart Andrews" userId="fe79af9a-8d06-4ba5-854d-245a1649f122" providerId="ADAL" clId="{FE0AE140-0718-4C85-A782-3A920A81C9C5}" dt="2021-12-06T15:00:09.614" v="5546" actId="164"/>
          <ac:spMkLst>
            <pc:docMk/>
            <pc:sldMk cId="3497745946" sldId="381"/>
            <ac:spMk id="19" creationId="{3F889957-B289-4169-AED3-1B121A51A054}"/>
          </ac:spMkLst>
        </pc:spChg>
        <pc:grpChg chg="add mod">
          <ac:chgData name="Stuart Andrews" userId="fe79af9a-8d06-4ba5-854d-245a1649f122" providerId="ADAL" clId="{FE0AE140-0718-4C85-A782-3A920A81C9C5}" dt="2021-12-06T15:00:05.381" v="5544" actId="164"/>
          <ac:grpSpMkLst>
            <pc:docMk/>
            <pc:sldMk cId="3497745946" sldId="381"/>
            <ac:grpSpMk id="2" creationId="{A90F5DF0-3A1D-4C9B-BF45-89A42F89040C}"/>
          </ac:grpSpMkLst>
        </pc:grpChg>
        <pc:grpChg chg="add mod">
          <ac:chgData name="Stuart Andrews" userId="fe79af9a-8d06-4ba5-854d-245a1649f122" providerId="ADAL" clId="{FE0AE140-0718-4C85-A782-3A920A81C9C5}" dt="2021-12-06T15:00:07.691" v="5545" actId="164"/>
          <ac:grpSpMkLst>
            <pc:docMk/>
            <pc:sldMk cId="3497745946" sldId="381"/>
            <ac:grpSpMk id="3" creationId="{584628A0-41F6-4230-A129-8B9106793881}"/>
          </ac:grpSpMkLst>
        </pc:grpChg>
        <pc:grpChg chg="add mod">
          <ac:chgData name="Stuart Andrews" userId="fe79af9a-8d06-4ba5-854d-245a1649f122" providerId="ADAL" clId="{FE0AE140-0718-4C85-A782-3A920A81C9C5}" dt="2021-12-06T15:00:09.614" v="5546" actId="164"/>
          <ac:grpSpMkLst>
            <pc:docMk/>
            <pc:sldMk cId="3497745946" sldId="381"/>
            <ac:grpSpMk id="4" creationId="{DCDA8F6F-AF4C-45DA-84DC-F8EC70E8100F}"/>
          </ac:grpSpMkLst>
        </pc:grpChg>
        <pc:grpChg chg="add mod">
          <ac:chgData name="Stuart Andrews" userId="fe79af9a-8d06-4ba5-854d-245a1649f122" providerId="ADAL" clId="{FE0AE140-0718-4C85-A782-3A920A81C9C5}" dt="2021-12-06T12:48:56.913" v="3684" actId="1076"/>
          <ac:grpSpMkLst>
            <pc:docMk/>
            <pc:sldMk cId="3497745946" sldId="381"/>
            <ac:grpSpMk id="8" creationId="{EDE69EA8-F08A-4134-90F8-B2D029AC47CA}"/>
          </ac:grpSpMkLst>
        </pc:grpChg>
      </pc:sldChg>
      <pc:sldChg chg="modSp mod ord modShow">
        <pc:chgData name="Stuart Andrews" userId="fe79af9a-8d06-4ba5-854d-245a1649f122" providerId="ADAL" clId="{FE0AE140-0718-4C85-A782-3A920A81C9C5}" dt="2021-12-05T21:24:46.028" v="2279" actId="20577"/>
        <pc:sldMkLst>
          <pc:docMk/>
          <pc:sldMk cId="400952857" sldId="386"/>
        </pc:sldMkLst>
        <pc:spChg chg="mod">
          <ac:chgData name="Stuart Andrews" userId="fe79af9a-8d06-4ba5-854d-245a1649f122" providerId="ADAL" clId="{FE0AE140-0718-4C85-A782-3A920A81C9C5}" dt="2021-12-03T16:07:22.076" v="2238" actId="1076"/>
          <ac:spMkLst>
            <pc:docMk/>
            <pc:sldMk cId="400952857" sldId="386"/>
            <ac:spMk id="19" creationId="{9628C28E-0F9E-4E32-BE91-192018B267EB}"/>
          </ac:spMkLst>
        </pc:spChg>
        <pc:spChg chg="mod">
          <ac:chgData name="Stuart Andrews" userId="fe79af9a-8d06-4ba5-854d-245a1649f122" providerId="ADAL" clId="{FE0AE140-0718-4C85-A782-3A920A81C9C5}" dt="2021-12-05T21:24:46.028" v="2279" actId="20577"/>
          <ac:spMkLst>
            <pc:docMk/>
            <pc:sldMk cId="400952857" sldId="386"/>
            <ac:spMk id="26" creationId="{632F37CD-6095-496F-8C54-E85A14C3FE77}"/>
          </ac:spMkLst>
        </pc:spChg>
      </pc:sldChg>
      <pc:sldChg chg="addSp delSp modSp mod delAnim">
        <pc:chgData name="Stuart Andrews" userId="fe79af9a-8d06-4ba5-854d-245a1649f122" providerId="ADAL" clId="{FE0AE140-0718-4C85-A782-3A920A81C9C5}" dt="2021-10-15T08:45:15.032" v="6" actId="1076"/>
        <pc:sldMkLst>
          <pc:docMk/>
          <pc:sldMk cId="2859276629" sldId="391"/>
        </pc:sldMkLst>
        <pc:picChg chg="del">
          <ac:chgData name="Stuart Andrews" userId="fe79af9a-8d06-4ba5-854d-245a1649f122" providerId="ADAL" clId="{FE0AE140-0718-4C85-A782-3A920A81C9C5}" dt="2021-10-15T08:45:05.825" v="1" actId="478"/>
          <ac:picMkLst>
            <pc:docMk/>
            <pc:sldMk cId="2859276629" sldId="391"/>
            <ac:picMk id="5" creationId="{66BDEBBC-C32C-4B16-B078-26E362234F40}"/>
          </ac:picMkLst>
        </pc:picChg>
        <pc:picChg chg="add mod">
          <ac:chgData name="Stuart Andrews" userId="fe79af9a-8d06-4ba5-854d-245a1649f122" providerId="ADAL" clId="{FE0AE140-0718-4C85-A782-3A920A81C9C5}" dt="2021-10-15T08:45:15.032" v="6" actId="1076"/>
          <ac:picMkLst>
            <pc:docMk/>
            <pc:sldMk cId="2859276629" sldId="391"/>
            <ac:picMk id="1026" creationId="{4604AE66-E40E-484E-B3B7-9A52B2678160}"/>
          </ac:picMkLst>
        </pc:picChg>
      </pc:sldChg>
      <pc:sldChg chg="del">
        <pc:chgData name="Stuart Andrews" userId="fe79af9a-8d06-4ba5-854d-245a1649f122" providerId="ADAL" clId="{FE0AE140-0718-4C85-A782-3A920A81C9C5}" dt="2021-12-03T15:59:42.175" v="1857" actId="2696"/>
        <pc:sldMkLst>
          <pc:docMk/>
          <pc:sldMk cId="1578584353" sldId="403"/>
        </pc:sldMkLst>
      </pc:sldChg>
      <pc:sldChg chg="addSp delSp modSp mod delAnim modAnim">
        <pc:chgData name="Stuart Andrews" userId="fe79af9a-8d06-4ba5-854d-245a1649f122" providerId="ADAL" clId="{FE0AE140-0718-4C85-A782-3A920A81C9C5}" dt="2021-12-06T12:52:30.861" v="3834" actId="207"/>
        <pc:sldMkLst>
          <pc:docMk/>
          <pc:sldMk cId="3484348057" sldId="433"/>
        </pc:sldMkLst>
        <pc:spChg chg="add del mod ord topLvl">
          <ac:chgData name="Stuart Andrews" userId="fe79af9a-8d06-4ba5-854d-245a1649f122" providerId="ADAL" clId="{FE0AE140-0718-4C85-A782-3A920A81C9C5}" dt="2021-12-03T15:42:16.002" v="1381" actId="478"/>
          <ac:spMkLst>
            <pc:docMk/>
            <pc:sldMk cId="3484348057" sldId="433"/>
            <ac:spMk id="2" creationId="{9908F363-818F-4C71-8B51-0B75A7AFB37C}"/>
          </ac:spMkLst>
        </pc:spChg>
        <pc:spChg chg="del mod">
          <ac:chgData name="Stuart Andrews" userId="fe79af9a-8d06-4ba5-854d-245a1649f122" providerId="ADAL" clId="{FE0AE140-0718-4C85-A782-3A920A81C9C5}" dt="2021-12-03T15:29:17.173" v="1194" actId="478"/>
          <ac:spMkLst>
            <pc:docMk/>
            <pc:sldMk cId="3484348057" sldId="433"/>
            <ac:spMk id="3" creationId="{6CC04B2C-0951-49DE-9B2C-31A9BC1B1BD4}"/>
          </ac:spMkLst>
        </pc:spChg>
        <pc:spChg chg="add del">
          <ac:chgData name="Stuart Andrews" userId="fe79af9a-8d06-4ba5-854d-245a1649f122" providerId="ADAL" clId="{FE0AE140-0718-4C85-A782-3A920A81C9C5}" dt="2021-12-03T15:36:48.406" v="1344"/>
          <ac:spMkLst>
            <pc:docMk/>
            <pc:sldMk cId="3484348057" sldId="433"/>
            <ac:spMk id="7" creationId="{C2A674B0-2129-4D8A-AB46-03DBB6EC23B1}"/>
          </ac:spMkLst>
        </pc:spChg>
        <pc:spChg chg="del mod">
          <ac:chgData name="Stuart Andrews" userId="fe79af9a-8d06-4ba5-854d-245a1649f122" providerId="ADAL" clId="{FE0AE140-0718-4C85-A782-3A920A81C9C5}" dt="2021-12-03T15:33:09.558" v="1315" actId="478"/>
          <ac:spMkLst>
            <pc:docMk/>
            <pc:sldMk cId="3484348057" sldId="433"/>
            <ac:spMk id="9" creationId="{D82549CD-BD3D-4557-8FCB-5E8B0B3A221A}"/>
          </ac:spMkLst>
        </pc:spChg>
        <pc:spChg chg="del mod">
          <ac:chgData name="Stuart Andrews" userId="fe79af9a-8d06-4ba5-854d-245a1649f122" providerId="ADAL" clId="{FE0AE140-0718-4C85-A782-3A920A81C9C5}" dt="2021-12-03T15:33:09.558" v="1315" actId="478"/>
          <ac:spMkLst>
            <pc:docMk/>
            <pc:sldMk cId="3484348057" sldId="433"/>
            <ac:spMk id="10" creationId="{E174848F-EB02-4E1C-AC97-56D42E7317D0}"/>
          </ac:spMkLst>
        </pc:spChg>
        <pc:spChg chg="del mod">
          <ac:chgData name="Stuart Andrews" userId="fe79af9a-8d06-4ba5-854d-245a1649f122" providerId="ADAL" clId="{FE0AE140-0718-4C85-A782-3A920A81C9C5}" dt="2021-12-03T15:33:34.814" v="1327" actId="478"/>
          <ac:spMkLst>
            <pc:docMk/>
            <pc:sldMk cId="3484348057" sldId="433"/>
            <ac:spMk id="13" creationId="{EE77C0A0-2AB3-40B0-A412-B3602C936CB4}"/>
          </ac:spMkLst>
        </pc:spChg>
        <pc:spChg chg="mod">
          <ac:chgData name="Stuart Andrews" userId="fe79af9a-8d06-4ba5-854d-245a1649f122" providerId="ADAL" clId="{FE0AE140-0718-4C85-A782-3A920A81C9C5}" dt="2021-12-06T12:52:30.861" v="3834" actId="207"/>
          <ac:spMkLst>
            <pc:docMk/>
            <pc:sldMk cId="3484348057" sldId="433"/>
            <ac:spMk id="14" creationId="{31ECA322-5F5B-40E6-9EAA-5D82868FC8E5}"/>
          </ac:spMkLst>
        </pc:spChg>
        <pc:spChg chg="mod">
          <ac:chgData name="Stuart Andrews" userId="fe79af9a-8d06-4ba5-854d-245a1649f122" providerId="ADAL" clId="{FE0AE140-0718-4C85-A782-3A920A81C9C5}" dt="2021-12-03T15:41:58.974" v="1370" actId="14100"/>
          <ac:spMkLst>
            <pc:docMk/>
            <pc:sldMk cId="3484348057" sldId="433"/>
            <ac:spMk id="16" creationId="{F682C6A2-7EAD-47EA-8754-87170B837212}"/>
          </ac:spMkLst>
        </pc:spChg>
        <pc:spChg chg="mod">
          <ac:chgData name="Stuart Andrews" userId="fe79af9a-8d06-4ba5-854d-245a1649f122" providerId="ADAL" clId="{FE0AE140-0718-4C85-A782-3A920A81C9C5}" dt="2021-12-03T15:38:00.188" v="1361" actId="14100"/>
          <ac:spMkLst>
            <pc:docMk/>
            <pc:sldMk cId="3484348057" sldId="433"/>
            <ac:spMk id="17" creationId="{2C653E68-23A1-4A85-B458-06C2EA6D4D57}"/>
          </ac:spMkLst>
        </pc:spChg>
        <pc:spChg chg="del">
          <ac:chgData name="Stuart Andrews" userId="fe79af9a-8d06-4ba5-854d-245a1649f122" providerId="ADAL" clId="{FE0AE140-0718-4C85-A782-3A920A81C9C5}" dt="2021-12-03T15:22:06.311" v="1154" actId="478"/>
          <ac:spMkLst>
            <pc:docMk/>
            <pc:sldMk cId="3484348057" sldId="433"/>
            <ac:spMk id="18" creationId="{2F4DDB33-842F-4664-AA13-728D6E7B5523}"/>
          </ac:spMkLst>
        </pc:spChg>
        <pc:spChg chg="mod">
          <ac:chgData name="Stuart Andrews" userId="fe79af9a-8d06-4ba5-854d-245a1649f122" providerId="ADAL" clId="{FE0AE140-0718-4C85-A782-3A920A81C9C5}" dt="2021-12-03T15:33:44.679" v="1333" actId="403"/>
          <ac:spMkLst>
            <pc:docMk/>
            <pc:sldMk cId="3484348057" sldId="433"/>
            <ac:spMk id="20" creationId="{24FB3CD7-C202-42EC-8F0E-AC3135DA647D}"/>
          </ac:spMkLst>
        </pc:spChg>
        <pc:spChg chg="mod">
          <ac:chgData name="Stuart Andrews" userId="fe79af9a-8d06-4ba5-854d-245a1649f122" providerId="ADAL" clId="{FE0AE140-0718-4C85-A782-3A920A81C9C5}" dt="2021-12-03T15:33:44.679" v="1333" actId="403"/>
          <ac:spMkLst>
            <pc:docMk/>
            <pc:sldMk cId="3484348057" sldId="433"/>
            <ac:spMk id="21" creationId="{6815D830-8A3D-4AE7-8FB7-651C4BE8CD4F}"/>
          </ac:spMkLst>
        </pc:spChg>
        <pc:spChg chg="add mod ord">
          <ac:chgData name="Stuart Andrews" userId="fe79af9a-8d06-4ba5-854d-245a1649f122" providerId="ADAL" clId="{FE0AE140-0718-4C85-A782-3A920A81C9C5}" dt="2021-12-03T15:43:29.530" v="1395" actId="164"/>
          <ac:spMkLst>
            <pc:docMk/>
            <pc:sldMk cId="3484348057" sldId="433"/>
            <ac:spMk id="22" creationId="{98F3179F-1219-405A-B687-E5523784442E}"/>
          </ac:spMkLst>
        </pc:spChg>
        <pc:spChg chg="add mod ord">
          <ac:chgData name="Stuart Andrews" userId="fe79af9a-8d06-4ba5-854d-245a1649f122" providerId="ADAL" clId="{FE0AE140-0718-4C85-A782-3A920A81C9C5}" dt="2021-12-03T15:43:15.527" v="1391" actId="164"/>
          <ac:spMkLst>
            <pc:docMk/>
            <pc:sldMk cId="3484348057" sldId="433"/>
            <ac:spMk id="24" creationId="{0D0E7E35-CEC6-4B17-BA7A-F2F649B1ACAC}"/>
          </ac:spMkLst>
        </pc:spChg>
        <pc:grpChg chg="add del mod">
          <ac:chgData name="Stuart Andrews" userId="fe79af9a-8d06-4ba5-854d-245a1649f122" providerId="ADAL" clId="{FE0AE140-0718-4C85-A782-3A920A81C9C5}" dt="2021-12-03T15:42:07.738" v="1377" actId="165"/>
          <ac:grpSpMkLst>
            <pc:docMk/>
            <pc:sldMk cId="3484348057" sldId="433"/>
            <ac:grpSpMk id="4" creationId="{EE2E6538-34CC-471A-AF54-1101E5F31D94}"/>
          </ac:grpSpMkLst>
        </pc:grpChg>
        <pc:grpChg chg="add mod">
          <ac:chgData name="Stuart Andrews" userId="fe79af9a-8d06-4ba5-854d-245a1649f122" providerId="ADAL" clId="{FE0AE140-0718-4C85-A782-3A920A81C9C5}" dt="2021-12-03T15:43:15.527" v="1391" actId="164"/>
          <ac:grpSpMkLst>
            <pc:docMk/>
            <pc:sldMk cId="3484348057" sldId="433"/>
            <ac:grpSpMk id="8" creationId="{55187969-96FB-44E3-B7BE-C9BE7AFC3675}"/>
          </ac:grpSpMkLst>
        </pc:grpChg>
        <pc:grpChg chg="add mod">
          <ac:chgData name="Stuart Andrews" userId="fe79af9a-8d06-4ba5-854d-245a1649f122" providerId="ADAL" clId="{FE0AE140-0718-4C85-A782-3A920A81C9C5}" dt="2021-12-03T15:43:29.530" v="1395" actId="164"/>
          <ac:grpSpMkLst>
            <pc:docMk/>
            <pc:sldMk cId="3484348057" sldId="433"/>
            <ac:grpSpMk id="12" creationId="{1B1C7BAC-1E5B-4311-A5A9-43E932BD3BBD}"/>
          </ac:grpSpMkLst>
        </pc:grpChg>
        <pc:grpChg chg="add mod">
          <ac:chgData name="Stuart Andrews" userId="fe79af9a-8d06-4ba5-854d-245a1649f122" providerId="ADAL" clId="{FE0AE140-0718-4C85-A782-3A920A81C9C5}" dt="2021-12-03T15:42:31.438" v="1384" actId="14100"/>
          <ac:grpSpMkLst>
            <pc:docMk/>
            <pc:sldMk cId="3484348057" sldId="433"/>
            <ac:grpSpMk id="19" creationId="{40F809AB-3B40-434E-B4AE-2C884BA641FD}"/>
          </ac:grpSpMkLst>
        </pc:grpChg>
        <pc:picChg chg="add del mod">
          <ac:chgData name="Stuart Andrews" userId="fe79af9a-8d06-4ba5-854d-245a1649f122" providerId="ADAL" clId="{FE0AE140-0718-4C85-A782-3A920A81C9C5}" dt="2021-12-03T15:33:17.943" v="1317" actId="478"/>
          <ac:picMkLst>
            <pc:docMk/>
            <pc:sldMk cId="3484348057" sldId="433"/>
            <ac:picMk id="6" creationId="{35AF2004-CD4C-4B35-90FB-58766086CBED}"/>
          </ac:picMkLst>
        </pc:picChg>
        <pc:picChg chg="add mod topLvl">
          <ac:chgData name="Stuart Andrews" userId="fe79af9a-8d06-4ba5-854d-245a1649f122" providerId="ADAL" clId="{FE0AE140-0718-4C85-A782-3A920A81C9C5}" dt="2021-12-03T15:43:15.527" v="1391" actId="164"/>
          <ac:picMkLst>
            <pc:docMk/>
            <pc:sldMk cId="3484348057" sldId="433"/>
            <ac:picMk id="1026" creationId="{A0F2A9C1-8B26-427A-9D07-FC25A31AA1DF}"/>
          </ac:picMkLst>
        </pc:picChg>
        <pc:picChg chg="add mod">
          <ac:chgData name="Stuart Andrews" userId="fe79af9a-8d06-4ba5-854d-245a1649f122" providerId="ADAL" clId="{FE0AE140-0718-4C85-A782-3A920A81C9C5}" dt="2021-12-03T15:43:29.530" v="1395" actId="164"/>
          <ac:picMkLst>
            <pc:docMk/>
            <pc:sldMk cId="3484348057" sldId="433"/>
            <ac:picMk id="1028" creationId="{716CA22B-A69E-44D6-A991-A5FD7B9B9BA2}"/>
          </ac:picMkLst>
        </pc:picChg>
        <pc:picChg chg="add mod">
          <ac:chgData name="Stuart Andrews" userId="fe79af9a-8d06-4ba5-854d-245a1649f122" providerId="ADAL" clId="{FE0AE140-0718-4C85-A782-3A920A81C9C5}" dt="2021-12-03T15:43:29.530" v="1395" actId="164"/>
          <ac:picMkLst>
            <pc:docMk/>
            <pc:sldMk cId="3484348057" sldId="433"/>
            <ac:picMk id="1032" creationId="{BDBC3091-12AA-4DDC-8D7D-45AC50995D16}"/>
          </ac:picMkLst>
        </pc:picChg>
        <pc:picChg chg="add mod">
          <ac:chgData name="Stuart Andrews" userId="fe79af9a-8d06-4ba5-854d-245a1649f122" providerId="ADAL" clId="{FE0AE140-0718-4C85-A782-3A920A81C9C5}" dt="2021-12-03T15:43:29.530" v="1395" actId="164"/>
          <ac:picMkLst>
            <pc:docMk/>
            <pc:sldMk cId="3484348057" sldId="433"/>
            <ac:picMk id="1034" creationId="{03184F6F-22BF-439E-9BD5-978026918B78}"/>
          </ac:picMkLst>
        </pc:picChg>
      </pc:sldChg>
      <pc:sldChg chg="mod modShow">
        <pc:chgData name="Stuart Andrews" userId="fe79af9a-8d06-4ba5-854d-245a1649f122" providerId="ADAL" clId="{FE0AE140-0718-4C85-A782-3A920A81C9C5}" dt="2021-12-03T16:15:42.978" v="2243" actId="729"/>
        <pc:sldMkLst>
          <pc:docMk/>
          <pc:sldMk cId="819405876" sldId="440"/>
        </pc:sldMkLst>
      </pc:sldChg>
      <pc:sldChg chg="mod modShow">
        <pc:chgData name="Stuart Andrews" userId="fe79af9a-8d06-4ba5-854d-245a1649f122" providerId="ADAL" clId="{FE0AE140-0718-4C85-A782-3A920A81C9C5}" dt="2021-12-03T16:15:33.541" v="2241" actId="729"/>
        <pc:sldMkLst>
          <pc:docMk/>
          <pc:sldMk cId="3338578786" sldId="441"/>
        </pc:sldMkLst>
      </pc:sldChg>
      <pc:sldChg chg="modSp mod ord modShow">
        <pc:chgData name="Stuart Andrews" userId="fe79af9a-8d06-4ba5-854d-245a1649f122" providerId="ADAL" clId="{FE0AE140-0718-4C85-A782-3A920A81C9C5}" dt="2021-12-05T22:02:11.876" v="2617" actId="729"/>
        <pc:sldMkLst>
          <pc:docMk/>
          <pc:sldMk cId="2657329907" sldId="442"/>
        </pc:sldMkLst>
        <pc:spChg chg="mod">
          <ac:chgData name="Stuart Andrews" userId="fe79af9a-8d06-4ba5-854d-245a1649f122" providerId="ADAL" clId="{FE0AE140-0718-4C85-A782-3A920A81C9C5}" dt="2021-12-05T22:01:19.591" v="2614" actId="1076"/>
          <ac:spMkLst>
            <pc:docMk/>
            <pc:sldMk cId="2657329907" sldId="442"/>
            <ac:spMk id="17" creationId="{B3D3ABA8-033D-488B-95BB-DE1FC12CEA92}"/>
          </ac:spMkLst>
        </pc:spChg>
        <pc:graphicFrameChg chg="mod">
          <ac:chgData name="Stuart Andrews" userId="fe79af9a-8d06-4ba5-854d-245a1649f122" providerId="ADAL" clId="{FE0AE140-0718-4C85-A782-3A920A81C9C5}" dt="2021-12-05T22:01:37.826" v="2616" actId="113"/>
          <ac:graphicFrameMkLst>
            <pc:docMk/>
            <pc:sldMk cId="2657329907" sldId="442"/>
            <ac:graphicFrameMk id="15" creationId="{A4A0A67B-E7F1-4B74-9E59-FFBE7FBBC815}"/>
          </ac:graphicFrameMkLst>
        </pc:graphicFrameChg>
      </pc:sldChg>
      <pc:sldChg chg="modSp mod">
        <pc:chgData name="Stuart Andrews" userId="fe79af9a-8d06-4ba5-854d-245a1649f122" providerId="ADAL" clId="{FE0AE140-0718-4C85-A782-3A920A81C9C5}" dt="2021-12-03T16:16:03.982" v="2254" actId="6549"/>
        <pc:sldMkLst>
          <pc:docMk/>
          <pc:sldMk cId="246551161" sldId="443"/>
        </pc:sldMkLst>
        <pc:spChg chg="mod">
          <ac:chgData name="Stuart Andrews" userId="fe79af9a-8d06-4ba5-854d-245a1649f122" providerId="ADAL" clId="{FE0AE140-0718-4C85-A782-3A920A81C9C5}" dt="2021-12-03T16:16:03.982" v="2254" actId="6549"/>
          <ac:spMkLst>
            <pc:docMk/>
            <pc:sldMk cId="246551161" sldId="443"/>
            <ac:spMk id="23" creationId="{7C49A911-5424-43D7-8527-E17C20B68EFC}"/>
          </ac:spMkLst>
        </pc:spChg>
      </pc:sldChg>
      <pc:sldChg chg="mod modShow">
        <pc:chgData name="Stuart Andrews" userId="fe79af9a-8d06-4ba5-854d-245a1649f122" providerId="ADAL" clId="{FE0AE140-0718-4C85-A782-3A920A81C9C5}" dt="2021-12-03T16:15:30.020" v="2240" actId="729"/>
        <pc:sldMkLst>
          <pc:docMk/>
          <pc:sldMk cId="1218660907" sldId="444"/>
        </pc:sldMkLst>
      </pc:sldChg>
      <pc:sldChg chg="mod modShow">
        <pc:chgData name="Stuart Andrews" userId="fe79af9a-8d06-4ba5-854d-245a1649f122" providerId="ADAL" clId="{FE0AE140-0718-4C85-A782-3A920A81C9C5}" dt="2021-12-05T22:13:20.188" v="2679" actId="729"/>
        <pc:sldMkLst>
          <pc:docMk/>
          <pc:sldMk cId="1944253121" sldId="445"/>
        </pc:sldMkLst>
      </pc:sldChg>
      <pc:sldChg chg="mod modShow">
        <pc:chgData name="Stuart Andrews" userId="fe79af9a-8d06-4ba5-854d-245a1649f122" providerId="ADAL" clId="{FE0AE140-0718-4C85-A782-3A920A81C9C5}" dt="2021-12-05T22:13:22.224" v="2680" actId="729"/>
        <pc:sldMkLst>
          <pc:docMk/>
          <pc:sldMk cId="2767982897" sldId="446"/>
        </pc:sldMkLst>
      </pc:sldChg>
      <pc:sldChg chg="addSp delSp modSp mod">
        <pc:chgData name="Stuart Andrews" userId="fe79af9a-8d06-4ba5-854d-245a1649f122" providerId="ADAL" clId="{FE0AE140-0718-4C85-A782-3A920A81C9C5}" dt="2021-12-06T13:35:41.372" v="4578" actId="14100"/>
        <pc:sldMkLst>
          <pc:docMk/>
          <pc:sldMk cId="539375156" sldId="447"/>
        </pc:sldMkLst>
        <pc:spChg chg="mod">
          <ac:chgData name="Stuart Andrews" userId="fe79af9a-8d06-4ba5-854d-245a1649f122" providerId="ADAL" clId="{FE0AE140-0718-4C85-A782-3A920A81C9C5}" dt="2021-12-05T22:17:21.682" v="2837" actId="1076"/>
          <ac:spMkLst>
            <pc:docMk/>
            <pc:sldMk cId="539375156" sldId="447"/>
            <ac:spMk id="18" creationId="{C2681272-9320-4CDE-9896-C9FDECAA0756}"/>
          </ac:spMkLst>
        </pc:spChg>
        <pc:spChg chg="mod">
          <ac:chgData name="Stuart Andrews" userId="fe79af9a-8d06-4ba5-854d-245a1649f122" providerId="ADAL" clId="{FE0AE140-0718-4C85-A782-3A920A81C9C5}" dt="2021-12-06T13:23:11.147" v="4460"/>
          <ac:spMkLst>
            <pc:docMk/>
            <pc:sldMk cId="539375156" sldId="447"/>
            <ac:spMk id="21" creationId="{20068A91-CB92-4555-8066-28DF4B92DD68}"/>
          </ac:spMkLst>
        </pc:spChg>
        <pc:spChg chg="del">
          <ac:chgData name="Stuart Andrews" userId="fe79af9a-8d06-4ba5-854d-245a1649f122" providerId="ADAL" clId="{FE0AE140-0718-4C85-A782-3A920A81C9C5}" dt="2021-12-05T22:14:28.117" v="2716" actId="478"/>
          <ac:spMkLst>
            <pc:docMk/>
            <pc:sldMk cId="539375156" sldId="447"/>
            <ac:spMk id="23" creationId="{77E177E0-769E-48A7-B579-CFB6D2964E48}"/>
          </ac:spMkLst>
        </pc:spChg>
        <pc:spChg chg="add mod">
          <ac:chgData name="Stuart Andrews" userId="fe79af9a-8d06-4ba5-854d-245a1649f122" providerId="ADAL" clId="{FE0AE140-0718-4C85-A782-3A920A81C9C5}" dt="2021-12-06T13:35:41.372" v="4578" actId="14100"/>
          <ac:spMkLst>
            <pc:docMk/>
            <pc:sldMk cId="539375156" sldId="447"/>
            <ac:spMk id="24" creationId="{2DEE649B-5A54-473C-B0F3-9A3F8F5EC030}"/>
          </ac:spMkLst>
        </pc:spChg>
        <pc:spChg chg="add mod">
          <ac:chgData name="Stuart Andrews" userId="fe79af9a-8d06-4ba5-854d-245a1649f122" providerId="ADAL" clId="{FE0AE140-0718-4C85-A782-3A920A81C9C5}" dt="2021-12-06T13:35:33.961" v="4576" actId="14100"/>
          <ac:spMkLst>
            <pc:docMk/>
            <pc:sldMk cId="539375156" sldId="447"/>
            <ac:spMk id="25" creationId="{BF6A186A-D272-408F-AD99-EDC320235E35}"/>
          </ac:spMkLst>
        </pc:spChg>
        <pc:spChg chg="add mod">
          <ac:chgData name="Stuart Andrews" userId="fe79af9a-8d06-4ba5-854d-245a1649f122" providerId="ADAL" clId="{FE0AE140-0718-4C85-A782-3A920A81C9C5}" dt="2021-12-06T13:35:37.318" v="4577" actId="14100"/>
          <ac:spMkLst>
            <pc:docMk/>
            <pc:sldMk cId="539375156" sldId="447"/>
            <ac:spMk id="26" creationId="{F4ED4113-E971-4D7E-8541-F9E1C3E83A4E}"/>
          </ac:spMkLst>
        </pc:spChg>
        <pc:picChg chg="mod">
          <ac:chgData name="Stuart Andrews" userId="fe79af9a-8d06-4ba5-854d-245a1649f122" providerId="ADAL" clId="{FE0AE140-0718-4C85-A782-3A920A81C9C5}" dt="2021-12-05T22:17:21.682" v="2837" actId="1076"/>
          <ac:picMkLst>
            <pc:docMk/>
            <pc:sldMk cId="539375156" sldId="447"/>
            <ac:picMk id="12" creationId="{F6209A6F-1F72-438B-BA62-121612DE4D40}"/>
          </ac:picMkLst>
        </pc:picChg>
        <pc:picChg chg="mod">
          <ac:chgData name="Stuart Andrews" userId="fe79af9a-8d06-4ba5-854d-245a1649f122" providerId="ADAL" clId="{FE0AE140-0718-4C85-A782-3A920A81C9C5}" dt="2021-12-05T22:17:21.682" v="2837" actId="1076"/>
          <ac:picMkLst>
            <pc:docMk/>
            <pc:sldMk cId="539375156" sldId="447"/>
            <ac:picMk id="15" creationId="{1BDB698A-17E9-4025-B462-5E7F2A6E7F10}"/>
          </ac:picMkLst>
        </pc:picChg>
      </pc:sldChg>
      <pc:sldChg chg="mod modShow">
        <pc:chgData name="Stuart Andrews" userId="fe79af9a-8d06-4ba5-854d-245a1649f122" providerId="ADAL" clId="{FE0AE140-0718-4C85-A782-3A920A81C9C5}" dt="2021-12-05T22:14:34.480" v="2717" actId="729"/>
        <pc:sldMkLst>
          <pc:docMk/>
          <pc:sldMk cId="1436152828" sldId="450"/>
        </pc:sldMkLst>
      </pc:sldChg>
      <pc:sldChg chg="addSp delSp modSp mod delAnim modAnim modShow">
        <pc:chgData name="Stuart Andrews" userId="fe79af9a-8d06-4ba5-854d-245a1649f122" providerId="ADAL" clId="{FE0AE140-0718-4C85-A782-3A920A81C9C5}" dt="2021-12-06T13:35:49.705" v="4579" actId="729"/>
        <pc:sldMkLst>
          <pc:docMk/>
          <pc:sldMk cId="822493099" sldId="451"/>
        </pc:sldMkLst>
        <pc:spChg chg="del">
          <ac:chgData name="Stuart Andrews" userId="fe79af9a-8d06-4ba5-854d-245a1649f122" providerId="ADAL" clId="{FE0AE140-0718-4C85-A782-3A920A81C9C5}" dt="2021-12-05T22:19:08.581" v="2871" actId="478"/>
          <ac:spMkLst>
            <pc:docMk/>
            <pc:sldMk cId="822493099" sldId="451"/>
            <ac:spMk id="2" creationId="{B5D918B9-87DF-42DC-A2DE-20C5B01615A4}"/>
          </ac:spMkLst>
        </pc:spChg>
        <pc:spChg chg="add mod ord">
          <ac:chgData name="Stuart Andrews" userId="fe79af9a-8d06-4ba5-854d-245a1649f122" providerId="ADAL" clId="{FE0AE140-0718-4C85-A782-3A920A81C9C5}" dt="2021-12-06T13:28:08.361" v="4536" actId="14100"/>
          <ac:spMkLst>
            <pc:docMk/>
            <pc:sldMk cId="822493099" sldId="451"/>
            <ac:spMk id="13" creationId="{B8DC0BBA-DDAE-4A7B-B9B4-69CC31DC3484}"/>
          </ac:spMkLst>
        </pc:spChg>
        <pc:spChg chg="mod">
          <ac:chgData name="Stuart Andrews" userId="fe79af9a-8d06-4ba5-854d-245a1649f122" providerId="ADAL" clId="{FE0AE140-0718-4C85-A782-3A920A81C9C5}" dt="2021-12-06T13:23:18.873" v="4461"/>
          <ac:spMkLst>
            <pc:docMk/>
            <pc:sldMk cId="822493099" sldId="451"/>
            <ac:spMk id="21" creationId="{20068A91-CB92-4555-8066-28DF4B92DD68}"/>
          </ac:spMkLst>
        </pc:spChg>
        <pc:spChg chg="mod">
          <ac:chgData name="Stuart Andrews" userId="fe79af9a-8d06-4ba5-854d-245a1649f122" providerId="ADAL" clId="{FE0AE140-0718-4C85-A782-3A920A81C9C5}" dt="2021-12-06T13:28:05.836" v="4535" actId="1076"/>
          <ac:spMkLst>
            <pc:docMk/>
            <pc:sldMk cId="822493099" sldId="451"/>
            <ac:spMk id="25" creationId="{CA648747-1472-4B8A-97C7-4ECCDA62DB39}"/>
          </ac:spMkLst>
        </pc:spChg>
        <pc:spChg chg="mod">
          <ac:chgData name="Stuart Andrews" userId="fe79af9a-8d06-4ba5-854d-245a1649f122" providerId="ADAL" clId="{FE0AE140-0718-4C85-A782-3A920A81C9C5}" dt="2021-12-06T13:28:58.346" v="4547" actId="207"/>
          <ac:spMkLst>
            <pc:docMk/>
            <pc:sldMk cId="822493099" sldId="451"/>
            <ac:spMk id="26" creationId="{3435FA30-1824-401B-B0CA-B03523E56788}"/>
          </ac:spMkLst>
        </pc:spChg>
        <pc:spChg chg="mod">
          <ac:chgData name="Stuart Andrews" userId="fe79af9a-8d06-4ba5-854d-245a1649f122" providerId="ADAL" clId="{FE0AE140-0718-4C85-A782-3A920A81C9C5}" dt="2021-12-06T13:29:07.176" v="4548" actId="207"/>
          <ac:spMkLst>
            <pc:docMk/>
            <pc:sldMk cId="822493099" sldId="451"/>
            <ac:spMk id="27" creationId="{5E222155-8AAC-401D-AD8D-A89AA1C0F6FD}"/>
          </ac:spMkLst>
        </pc:spChg>
        <pc:spChg chg="mod">
          <ac:chgData name="Stuart Andrews" userId="fe79af9a-8d06-4ba5-854d-245a1649f122" providerId="ADAL" clId="{FE0AE140-0718-4C85-A782-3A920A81C9C5}" dt="2021-12-06T13:29:07.176" v="4548" actId="207"/>
          <ac:spMkLst>
            <pc:docMk/>
            <pc:sldMk cId="822493099" sldId="451"/>
            <ac:spMk id="28" creationId="{F455D4E1-34E3-4389-8616-C647A7F11627}"/>
          </ac:spMkLst>
        </pc:spChg>
        <pc:spChg chg="mod">
          <ac:chgData name="Stuart Andrews" userId="fe79af9a-8d06-4ba5-854d-245a1649f122" providerId="ADAL" clId="{FE0AE140-0718-4C85-A782-3A920A81C9C5}" dt="2021-12-06T13:29:07.176" v="4548" actId="207"/>
          <ac:spMkLst>
            <pc:docMk/>
            <pc:sldMk cId="822493099" sldId="451"/>
            <ac:spMk id="29" creationId="{C5D0E8F8-8F08-4866-8EB0-105D322B2AC5}"/>
          </ac:spMkLst>
        </pc:spChg>
        <pc:picChg chg="add mod">
          <ac:chgData name="Stuart Andrews" userId="fe79af9a-8d06-4ba5-854d-245a1649f122" providerId="ADAL" clId="{FE0AE140-0718-4C85-A782-3A920A81C9C5}" dt="2021-12-06T13:28:33.710" v="4543" actId="1076"/>
          <ac:picMkLst>
            <pc:docMk/>
            <pc:sldMk cId="822493099" sldId="451"/>
            <ac:picMk id="9" creationId="{C08C2030-FF39-4E64-A125-EBE8093A1E98}"/>
          </ac:picMkLst>
        </pc:picChg>
        <pc:picChg chg="add mod">
          <ac:chgData name="Stuart Andrews" userId="fe79af9a-8d06-4ba5-854d-245a1649f122" providerId="ADAL" clId="{FE0AE140-0718-4C85-A782-3A920A81C9C5}" dt="2021-12-06T13:28:41.097" v="4546" actId="1076"/>
          <ac:picMkLst>
            <pc:docMk/>
            <pc:sldMk cId="822493099" sldId="451"/>
            <ac:picMk id="10" creationId="{FAE51754-4C5F-42FC-B9EB-8CEB954D8763}"/>
          </ac:picMkLst>
        </pc:picChg>
        <pc:picChg chg="add mod">
          <ac:chgData name="Stuart Andrews" userId="fe79af9a-8d06-4ba5-854d-245a1649f122" providerId="ADAL" clId="{FE0AE140-0718-4C85-A782-3A920A81C9C5}" dt="2021-12-06T13:28:30.819" v="4542" actId="1076"/>
          <ac:picMkLst>
            <pc:docMk/>
            <pc:sldMk cId="822493099" sldId="451"/>
            <ac:picMk id="11" creationId="{E772970D-5202-4927-AD09-D7C8F1D282AD}"/>
          </ac:picMkLst>
        </pc:picChg>
        <pc:picChg chg="add mod">
          <ac:chgData name="Stuart Andrews" userId="fe79af9a-8d06-4ba5-854d-245a1649f122" providerId="ADAL" clId="{FE0AE140-0718-4C85-A782-3A920A81C9C5}" dt="2021-12-06T13:28:24.532" v="4541" actId="1076"/>
          <ac:picMkLst>
            <pc:docMk/>
            <pc:sldMk cId="822493099" sldId="451"/>
            <ac:picMk id="12" creationId="{C5650A40-0338-4C4D-8DD9-CA5AF498AF8A}"/>
          </ac:picMkLst>
        </pc:picChg>
        <pc:picChg chg="add mod">
          <ac:chgData name="Stuart Andrews" userId="fe79af9a-8d06-4ba5-854d-245a1649f122" providerId="ADAL" clId="{FE0AE140-0718-4C85-A782-3A920A81C9C5}" dt="2021-12-06T13:26:38.948" v="4520" actId="1037"/>
          <ac:picMkLst>
            <pc:docMk/>
            <pc:sldMk cId="822493099" sldId="451"/>
            <ac:picMk id="14" creationId="{966561F4-8369-4612-AE6B-E21CB1967A72}"/>
          </ac:picMkLst>
        </pc:picChg>
        <pc:picChg chg="add mod">
          <ac:chgData name="Stuart Andrews" userId="fe79af9a-8d06-4ba5-854d-245a1649f122" providerId="ADAL" clId="{FE0AE140-0718-4C85-A782-3A920A81C9C5}" dt="2021-12-06T13:26:46.645" v="4522" actId="1076"/>
          <ac:picMkLst>
            <pc:docMk/>
            <pc:sldMk cId="822493099" sldId="451"/>
            <ac:picMk id="15" creationId="{5B23ADEE-F4A8-44FE-9EAB-EB6065DA6863}"/>
          </ac:picMkLst>
        </pc:picChg>
        <pc:picChg chg="add mod">
          <ac:chgData name="Stuart Andrews" userId="fe79af9a-8d06-4ba5-854d-245a1649f122" providerId="ADAL" clId="{FE0AE140-0718-4C85-A782-3A920A81C9C5}" dt="2021-12-06T13:26:54.326" v="4524" actId="1076"/>
          <ac:picMkLst>
            <pc:docMk/>
            <pc:sldMk cId="822493099" sldId="451"/>
            <ac:picMk id="16" creationId="{0D5FC4A5-6D07-473C-BC09-738697DD54B5}"/>
          </ac:picMkLst>
        </pc:picChg>
        <pc:picChg chg="add mod">
          <ac:chgData name="Stuart Andrews" userId="fe79af9a-8d06-4ba5-854d-245a1649f122" providerId="ADAL" clId="{FE0AE140-0718-4C85-A782-3A920A81C9C5}" dt="2021-12-06T13:26:59.582" v="4526" actId="1076"/>
          <ac:picMkLst>
            <pc:docMk/>
            <pc:sldMk cId="822493099" sldId="451"/>
            <ac:picMk id="17" creationId="{A9AF0F67-75D1-4892-8F5B-7DFBD07DBBD1}"/>
          </ac:picMkLst>
        </pc:picChg>
        <pc:picChg chg="add mod">
          <ac:chgData name="Stuart Andrews" userId="fe79af9a-8d06-4ba5-854d-245a1649f122" providerId="ADAL" clId="{FE0AE140-0718-4C85-A782-3A920A81C9C5}" dt="2021-12-06T13:27:07.386" v="4528" actId="1076"/>
          <ac:picMkLst>
            <pc:docMk/>
            <pc:sldMk cId="822493099" sldId="451"/>
            <ac:picMk id="18" creationId="{AED4FA95-7876-46B2-8025-2C9E0A538C07}"/>
          </ac:picMkLst>
        </pc:picChg>
        <pc:picChg chg="add mod">
          <ac:chgData name="Stuart Andrews" userId="fe79af9a-8d06-4ba5-854d-245a1649f122" providerId="ADAL" clId="{FE0AE140-0718-4C85-A782-3A920A81C9C5}" dt="2021-12-06T13:27:07.386" v="4528" actId="1076"/>
          <ac:picMkLst>
            <pc:docMk/>
            <pc:sldMk cId="822493099" sldId="451"/>
            <ac:picMk id="19" creationId="{E4A3CF05-CD16-4DDF-A9A7-60201E58C680}"/>
          </ac:picMkLst>
        </pc:picChg>
        <pc:picChg chg="add mod">
          <ac:chgData name="Stuart Andrews" userId="fe79af9a-8d06-4ba5-854d-245a1649f122" providerId="ADAL" clId="{FE0AE140-0718-4C85-A782-3A920A81C9C5}" dt="2021-12-06T13:27:07.386" v="4528" actId="1076"/>
          <ac:picMkLst>
            <pc:docMk/>
            <pc:sldMk cId="822493099" sldId="451"/>
            <ac:picMk id="20" creationId="{191E1DDC-E075-4517-B538-4128205429EB}"/>
          </ac:picMkLst>
        </pc:picChg>
        <pc:picChg chg="add mod">
          <ac:chgData name="Stuart Andrews" userId="fe79af9a-8d06-4ba5-854d-245a1649f122" providerId="ADAL" clId="{FE0AE140-0718-4C85-A782-3A920A81C9C5}" dt="2021-12-06T13:27:07.386" v="4528" actId="1076"/>
          <ac:picMkLst>
            <pc:docMk/>
            <pc:sldMk cId="822493099" sldId="451"/>
            <ac:picMk id="23" creationId="{C899F24D-FA4E-45BF-B3D6-48D1AB157D1E}"/>
          </ac:picMkLst>
        </pc:picChg>
        <pc:picChg chg="add mod">
          <ac:chgData name="Stuart Andrews" userId="fe79af9a-8d06-4ba5-854d-245a1649f122" providerId="ADAL" clId="{FE0AE140-0718-4C85-A782-3A920A81C9C5}" dt="2021-12-06T13:27:17.769" v="4530" actId="1076"/>
          <ac:picMkLst>
            <pc:docMk/>
            <pc:sldMk cId="822493099" sldId="451"/>
            <ac:picMk id="24" creationId="{5989BB09-755C-4B23-9C5C-7C73EB94E27C}"/>
          </ac:picMkLst>
        </pc:picChg>
        <pc:picChg chg="add mod">
          <ac:chgData name="Stuart Andrews" userId="fe79af9a-8d06-4ba5-854d-245a1649f122" providerId="ADAL" clId="{FE0AE140-0718-4C85-A782-3A920A81C9C5}" dt="2021-12-06T13:27:17.769" v="4530" actId="1076"/>
          <ac:picMkLst>
            <pc:docMk/>
            <pc:sldMk cId="822493099" sldId="451"/>
            <ac:picMk id="30" creationId="{D9B4C129-8719-4EA8-8BC3-663A237AFABA}"/>
          </ac:picMkLst>
        </pc:picChg>
        <pc:picChg chg="add mod">
          <ac:chgData name="Stuart Andrews" userId="fe79af9a-8d06-4ba5-854d-245a1649f122" providerId="ADAL" clId="{FE0AE140-0718-4C85-A782-3A920A81C9C5}" dt="2021-12-06T13:27:17.769" v="4530" actId="1076"/>
          <ac:picMkLst>
            <pc:docMk/>
            <pc:sldMk cId="822493099" sldId="451"/>
            <ac:picMk id="31" creationId="{ED92BFBF-11F3-4A22-B584-B6EFF30CADEE}"/>
          </ac:picMkLst>
        </pc:picChg>
        <pc:picChg chg="add mod">
          <ac:chgData name="Stuart Andrews" userId="fe79af9a-8d06-4ba5-854d-245a1649f122" providerId="ADAL" clId="{FE0AE140-0718-4C85-A782-3A920A81C9C5}" dt="2021-12-06T13:27:17.769" v="4530" actId="1076"/>
          <ac:picMkLst>
            <pc:docMk/>
            <pc:sldMk cId="822493099" sldId="451"/>
            <ac:picMk id="32" creationId="{C34FCE15-9114-4172-96E9-493FAF7AB490}"/>
          </ac:picMkLst>
        </pc:picChg>
        <pc:picChg chg="add mod">
          <ac:chgData name="Stuart Andrews" userId="fe79af9a-8d06-4ba5-854d-245a1649f122" providerId="ADAL" clId="{FE0AE140-0718-4C85-A782-3A920A81C9C5}" dt="2021-12-06T13:27:32.060" v="4533" actId="1076"/>
          <ac:picMkLst>
            <pc:docMk/>
            <pc:sldMk cId="822493099" sldId="451"/>
            <ac:picMk id="33" creationId="{14A3C989-5D4D-417F-9C23-5737DA44FCBF}"/>
          </ac:picMkLst>
        </pc:picChg>
        <pc:picChg chg="add mod">
          <ac:chgData name="Stuart Andrews" userId="fe79af9a-8d06-4ba5-854d-245a1649f122" providerId="ADAL" clId="{FE0AE140-0718-4C85-A782-3A920A81C9C5}" dt="2021-12-06T13:27:32.060" v="4533" actId="1076"/>
          <ac:picMkLst>
            <pc:docMk/>
            <pc:sldMk cId="822493099" sldId="451"/>
            <ac:picMk id="34" creationId="{E24136FB-5A77-401B-A137-98B32C2E5A4C}"/>
          </ac:picMkLst>
        </pc:picChg>
        <pc:picChg chg="add mod">
          <ac:chgData name="Stuart Andrews" userId="fe79af9a-8d06-4ba5-854d-245a1649f122" providerId="ADAL" clId="{FE0AE140-0718-4C85-A782-3A920A81C9C5}" dt="2021-12-06T13:27:32.060" v="4533" actId="1076"/>
          <ac:picMkLst>
            <pc:docMk/>
            <pc:sldMk cId="822493099" sldId="451"/>
            <ac:picMk id="35" creationId="{4ADA0CC5-EA1A-4FD6-A8AF-9468B3D4BF08}"/>
          </ac:picMkLst>
        </pc:picChg>
        <pc:picChg chg="add mod">
          <ac:chgData name="Stuart Andrews" userId="fe79af9a-8d06-4ba5-854d-245a1649f122" providerId="ADAL" clId="{FE0AE140-0718-4C85-A782-3A920A81C9C5}" dt="2021-12-06T13:27:32.060" v="4533" actId="1076"/>
          <ac:picMkLst>
            <pc:docMk/>
            <pc:sldMk cId="822493099" sldId="451"/>
            <ac:picMk id="36" creationId="{5C849002-E682-4B17-9FE2-D3958D1D0E75}"/>
          </ac:picMkLst>
        </pc:picChg>
      </pc:sldChg>
      <pc:sldChg chg="addSp delSp modSp mod addAnim delAnim">
        <pc:chgData name="Stuart Andrews" userId="fe79af9a-8d06-4ba5-854d-245a1649f122" providerId="ADAL" clId="{FE0AE140-0718-4C85-A782-3A920A81C9C5}" dt="2021-12-06T14:24:25.805" v="5466" actId="20577"/>
        <pc:sldMkLst>
          <pc:docMk/>
          <pc:sldMk cId="3608844890" sldId="452"/>
        </pc:sldMkLst>
        <pc:spChg chg="mod">
          <ac:chgData name="Stuart Andrews" userId="fe79af9a-8d06-4ba5-854d-245a1649f122" providerId="ADAL" clId="{FE0AE140-0718-4C85-A782-3A920A81C9C5}" dt="2021-12-06T14:24:25.805" v="5466" actId="20577"/>
          <ac:spMkLst>
            <pc:docMk/>
            <pc:sldMk cId="3608844890" sldId="452"/>
            <ac:spMk id="21" creationId="{20068A91-CB92-4555-8066-28DF4B92DD68}"/>
          </ac:spMkLst>
        </pc:spChg>
        <pc:spChg chg="add del">
          <ac:chgData name="Stuart Andrews" userId="fe79af9a-8d06-4ba5-854d-245a1649f122" providerId="ADAL" clId="{FE0AE140-0718-4C85-A782-3A920A81C9C5}" dt="2021-12-06T14:24:13.692" v="5454" actId="478"/>
          <ac:spMkLst>
            <pc:docMk/>
            <pc:sldMk cId="3608844890" sldId="452"/>
            <ac:spMk id="29" creationId="{98DF4CE7-0495-45E8-9525-60516449068E}"/>
          </ac:spMkLst>
        </pc:spChg>
      </pc:sldChg>
      <pc:sldChg chg="mod modShow">
        <pc:chgData name="Stuart Andrews" userId="fe79af9a-8d06-4ba5-854d-245a1649f122" providerId="ADAL" clId="{FE0AE140-0718-4C85-A782-3A920A81C9C5}" dt="2021-12-03T15:53:15.104" v="1635" actId="729"/>
        <pc:sldMkLst>
          <pc:docMk/>
          <pc:sldMk cId="187219699" sldId="454"/>
        </pc:sldMkLst>
      </pc:sldChg>
      <pc:sldChg chg="addSp delSp modSp mod ord delAnim modShow">
        <pc:chgData name="Stuart Andrews" userId="fe79af9a-8d06-4ba5-854d-245a1649f122" providerId="ADAL" clId="{FE0AE140-0718-4C85-A782-3A920A81C9C5}" dt="2021-12-06T14:17:38.251" v="5436" actId="729"/>
        <pc:sldMkLst>
          <pc:docMk/>
          <pc:sldMk cId="1817688465" sldId="455"/>
        </pc:sldMkLst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2" creationId="{FBF6577E-D3E7-40E5-BFEF-E073C9D8CF8E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3" creationId="{C6D8E866-9C99-45E8-8A32-85735EDA13BA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7" creationId="{85A30BBB-3958-47A9-B49B-8647E8E4E443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8" creationId="{75EE7F2A-BB23-4914-8F84-2500967EB3B0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9" creationId="{E2AF140F-08BA-463B-BBC8-41D67685CFCE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12" creationId="{6CC3B6C7-357A-4554-8DAB-150AD156FBBB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13" creationId="{6B058C2A-1D9D-4559-832F-C62A464F56DC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14" creationId="{595499DF-F17C-4A55-B511-04E7D1CE080F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15" creationId="{0114E10F-B726-4D8B-B104-6E06DF5F5513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16" creationId="{021EF4B0-BB28-4D7A-BEFF-F0BEB1147027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19" creationId="{E6418529-AF9E-41F2-B149-958F8DAEB2D5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20" creationId="{594B8B87-2AD7-478F-B90E-83889D88C605}"/>
          </ac:spMkLst>
        </pc:spChg>
        <pc:spChg chg="del">
          <ac:chgData name="Stuart Andrews" userId="fe79af9a-8d06-4ba5-854d-245a1649f122" providerId="ADAL" clId="{FE0AE140-0718-4C85-A782-3A920A81C9C5}" dt="2021-12-05T22:02:34.387" v="2620" actId="478"/>
          <ac:spMkLst>
            <pc:docMk/>
            <pc:sldMk cId="1817688465" sldId="455"/>
            <ac:spMk id="21" creationId="{20068A91-CB92-4555-8066-28DF4B92DD68}"/>
          </ac:spMkLst>
        </pc:spChg>
        <pc:spChg chg="del">
          <ac:chgData name="Stuart Andrews" userId="fe79af9a-8d06-4ba5-854d-245a1649f122" providerId="ADAL" clId="{FE0AE140-0718-4C85-A782-3A920A81C9C5}" dt="2021-12-05T22:03:00.015" v="2623" actId="478"/>
          <ac:spMkLst>
            <pc:docMk/>
            <pc:sldMk cId="1817688465" sldId="455"/>
            <ac:spMk id="23" creationId="{59514E94-77D9-4431-859E-C36A0CB427C6}"/>
          </ac:spMkLst>
        </pc:spChg>
        <pc:spChg chg="del">
          <ac:chgData name="Stuart Andrews" userId="fe79af9a-8d06-4ba5-854d-245a1649f122" providerId="ADAL" clId="{FE0AE140-0718-4C85-A782-3A920A81C9C5}" dt="2021-12-05T22:03:00.806" v="2624" actId="478"/>
          <ac:spMkLst>
            <pc:docMk/>
            <pc:sldMk cId="1817688465" sldId="455"/>
            <ac:spMk id="24" creationId="{65C48119-9EEF-4921-9C02-43D254048C6B}"/>
          </ac:spMkLst>
        </pc:spChg>
        <pc:spChg chg="del">
          <ac:chgData name="Stuart Andrews" userId="fe79af9a-8d06-4ba5-854d-245a1649f122" providerId="ADAL" clId="{FE0AE140-0718-4C85-A782-3A920A81C9C5}" dt="2021-12-05T22:03:01.365" v="2625" actId="478"/>
          <ac:spMkLst>
            <pc:docMk/>
            <pc:sldMk cId="1817688465" sldId="455"/>
            <ac:spMk id="25" creationId="{18EDEEA2-EF46-43D7-8C00-99B059EEB691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27" creationId="{D156BFA2-663F-42EE-BEF4-309EF81B1329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28" creationId="{BE4E6170-0B9D-45BB-96FB-57E147F187C1}"/>
          </ac:spMkLst>
        </pc:spChg>
        <pc:spChg chg="mod">
          <ac:chgData name="Stuart Andrews" userId="fe79af9a-8d06-4ba5-854d-245a1649f122" providerId="ADAL" clId="{FE0AE140-0718-4C85-A782-3A920A81C9C5}" dt="2021-12-05T22:03:25.335" v="2628" actId="1076"/>
          <ac:spMkLst>
            <pc:docMk/>
            <pc:sldMk cId="1817688465" sldId="455"/>
            <ac:spMk id="29" creationId="{DAEAE12B-116B-4891-A359-5E34FC1D1E37}"/>
          </ac:spMkLst>
        </pc:spChg>
        <pc:spChg chg="add mod">
          <ac:chgData name="Stuart Andrews" userId="fe79af9a-8d06-4ba5-854d-245a1649f122" providerId="ADAL" clId="{FE0AE140-0718-4C85-A782-3A920A81C9C5}" dt="2021-12-05T22:02:35.136" v="2621"/>
          <ac:spMkLst>
            <pc:docMk/>
            <pc:sldMk cId="1817688465" sldId="455"/>
            <ac:spMk id="30" creationId="{C4AC25EF-7E40-4561-9CE3-675869EA7A9B}"/>
          </ac:spMkLst>
        </pc:spChg>
        <pc:spChg chg="mod">
          <ac:chgData name="Stuart Andrews" userId="fe79af9a-8d06-4ba5-854d-245a1649f122" providerId="ADAL" clId="{FE0AE140-0718-4C85-A782-3A920A81C9C5}" dt="2021-12-05T22:03:28.566" v="2629" actId="1076"/>
          <ac:spMkLst>
            <pc:docMk/>
            <pc:sldMk cId="1817688465" sldId="455"/>
            <ac:spMk id="32" creationId="{EA5C0622-5D62-44FF-9E72-BB2404724C09}"/>
          </ac:spMkLst>
        </pc:spChg>
      </pc:sldChg>
      <pc:sldChg chg="mod modShow">
        <pc:chgData name="Stuart Andrews" userId="fe79af9a-8d06-4ba5-854d-245a1649f122" providerId="ADAL" clId="{FE0AE140-0718-4C85-A782-3A920A81C9C5}" dt="2021-12-05T22:48:40.116" v="3460" actId="729"/>
        <pc:sldMkLst>
          <pc:docMk/>
          <pc:sldMk cId="404180617" sldId="457"/>
        </pc:sldMkLst>
      </pc:sldChg>
      <pc:sldChg chg="new del">
        <pc:chgData name="Stuart Andrews" userId="fe79af9a-8d06-4ba5-854d-245a1649f122" providerId="ADAL" clId="{FE0AE140-0718-4C85-A782-3A920A81C9C5}" dt="2021-12-06T12:31:29.780" v="3461" actId="2696"/>
        <pc:sldMkLst>
          <pc:docMk/>
          <pc:sldMk cId="2723296842" sldId="458"/>
        </pc:sldMkLst>
      </pc:sldChg>
      <pc:sldChg chg="addSp delSp modSp add mod addAnim delAnim modAnim">
        <pc:chgData name="Stuart Andrews" userId="fe79af9a-8d06-4ba5-854d-245a1649f122" providerId="ADAL" clId="{FE0AE140-0718-4C85-A782-3A920A81C9C5}" dt="2021-12-06T14:59:00.888" v="5543"/>
        <pc:sldMkLst>
          <pc:docMk/>
          <pc:sldMk cId="2943485239" sldId="459"/>
        </pc:sldMkLst>
        <pc:spChg chg="del">
          <ac:chgData name="Stuart Andrews" userId="fe79af9a-8d06-4ba5-854d-245a1649f122" providerId="ADAL" clId="{FE0AE140-0718-4C85-A782-3A920A81C9C5}" dt="2021-12-03T14:50:59.619" v="513" actId="478"/>
          <ac:spMkLst>
            <pc:docMk/>
            <pc:sldMk cId="2943485239" sldId="459"/>
            <ac:spMk id="9" creationId="{16B437E1-F030-43C4-8F07-91EA57F820C5}"/>
          </ac:spMkLst>
        </pc:spChg>
        <pc:spChg chg="mod">
          <ac:chgData name="Stuart Andrews" userId="fe79af9a-8d06-4ba5-854d-245a1649f122" providerId="ADAL" clId="{FE0AE140-0718-4C85-A782-3A920A81C9C5}" dt="2021-12-06T12:50:40.409" v="3760" actId="20577"/>
          <ac:spMkLst>
            <pc:docMk/>
            <pc:sldMk cId="2943485239" sldId="459"/>
            <ac:spMk id="10" creationId="{A81BB05E-1125-42B3-8B3A-ACF4E0BFEDD1}"/>
          </ac:spMkLst>
        </pc:spChg>
        <pc:spChg chg="mod">
          <ac:chgData name="Stuart Andrews" userId="fe79af9a-8d06-4ba5-854d-245a1649f122" providerId="ADAL" clId="{FE0AE140-0718-4C85-A782-3A920A81C9C5}" dt="2021-12-03T14:51:38.222" v="554" actId="20577"/>
          <ac:spMkLst>
            <pc:docMk/>
            <pc:sldMk cId="2943485239" sldId="459"/>
            <ac:spMk id="13" creationId="{D98A2810-37B7-480E-9023-F815764F5B7E}"/>
          </ac:spMkLst>
        </pc:spChg>
        <pc:spChg chg="mod topLvl">
          <ac:chgData name="Stuart Andrews" userId="fe79af9a-8d06-4ba5-854d-245a1649f122" providerId="ADAL" clId="{FE0AE140-0718-4C85-A782-3A920A81C9C5}" dt="2021-12-03T15:02:53.678" v="651" actId="21"/>
          <ac:spMkLst>
            <pc:docMk/>
            <pc:sldMk cId="2943485239" sldId="459"/>
            <ac:spMk id="15" creationId="{43E6D411-422B-42D7-B828-0A09DA8A10C6}"/>
          </ac:spMkLst>
        </pc:spChg>
        <pc:spChg chg="del mod">
          <ac:chgData name="Stuart Andrews" userId="fe79af9a-8d06-4ba5-854d-245a1649f122" providerId="ADAL" clId="{FE0AE140-0718-4C85-A782-3A920A81C9C5}" dt="2021-12-06T14:58:06.811" v="5512" actId="478"/>
          <ac:spMkLst>
            <pc:docMk/>
            <pc:sldMk cId="2943485239" sldId="459"/>
            <ac:spMk id="17" creationId="{9211FFB2-5601-448E-8BE9-4CB947CD0530}"/>
          </ac:spMkLst>
        </pc:spChg>
        <pc:spChg chg="add del mod topLvl">
          <ac:chgData name="Stuart Andrews" userId="fe79af9a-8d06-4ba5-854d-245a1649f122" providerId="ADAL" clId="{FE0AE140-0718-4C85-A782-3A920A81C9C5}" dt="2021-12-03T15:02:54.492" v="652" actId="1076"/>
          <ac:spMkLst>
            <pc:docMk/>
            <pc:sldMk cId="2943485239" sldId="459"/>
            <ac:spMk id="18" creationId="{7D30F79E-7635-441A-BDAE-2AEAB7A5BEA7}"/>
          </ac:spMkLst>
        </pc:spChg>
        <pc:spChg chg="add mod">
          <ac:chgData name="Stuart Andrews" userId="fe79af9a-8d06-4ba5-854d-245a1649f122" providerId="ADAL" clId="{FE0AE140-0718-4C85-A782-3A920A81C9C5}" dt="2021-12-06T14:58:21.476" v="5540" actId="1076"/>
          <ac:spMkLst>
            <pc:docMk/>
            <pc:sldMk cId="2943485239" sldId="459"/>
            <ac:spMk id="19" creationId="{4C38095F-D624-4523-A718-59CBFAA463B1}"/>
          </ac:spMkLst>
        </pc:spChg>
        <pc:grpChg chg="mod">
          <ac:chgData name="Stuart Andrews" userId="fe79af9a-8d06-4ba5-854d-245a1649f122" providerId="ADAL" clId="{FE0AE140-0718-4C85-A782-3A920A81C9C5}" dt="2021-12-03T15:03:20.552" v="655" actId="1076"/>
          <ac:grpSpMkLst>
            <pc:docMk/>
            <pc:sldMk cId="2943485239" sldId="459"/>
            <ac:grpSpMk id="11" creationId="{BA9D7158-E9A7-493C-8E41-1C51EDBEC8A6}"/>
          </ac:grpSpMkLst>
        </pc:grpChg>
        <pc:grpChg chg="add del mod ord">
          <ac:chgData name="Stuart Andrews" userId="fe79af9a-8d06-4ba5-854d-245a1649f122" providerId="ADAL" clId="{FE0AE140-0718-4C85-A782-3A920A81C9C5}" dt="2021-12-03T15:03:08.150" v="654" actId="1076"/>
          <ac:grpSpMkLst>
            <pc:docMk/>
            <pc:sldMk cId="2943485239" sldId="459"/>
            <ac:grpSpMk id="14" creationId="{0157E3E8-806A-4D21-B959-83F036A4F729}"/>
          </ac:grpSpMkLst>
        </pc:grpChg>
        <pc:picChg chg="add mod ord">
          <ac:chgData name="Stuart Andrews" userId="fe79af9a-8d06-4ba5-854d-245a1649f122" providerId="ADAL" clId="{FE0AE140-0718-4C85-A782-3A920A81C9C5}" dt="2021-12-03T15:02:41.165" v="646" actId="14100"/>
          <ac:picMkLst>
            <pc:docMk/>
            <pc:sldMk cId="2943485239" sldId="459"/>
            <ac:picMk id="3" creationId="{9FBEBDB8-4D52-411B-BC8D-DA6C668B0F25}"/>
          </ac:picMkLst>
        </pc:picChg>
      </pc:sldChg>
      <pc:sldChg chg="addSp delSp modSp add mod ord modAnim">
        <pc:chgData name="Stuart Andrews" userId="fe79af9a-8d06-4ba5-854d-245a1649f122" providerId="ADAL" clId="{FE0AE140-0718-4C85-A782-3A920A81C9C5}" dt="2021-12-03T15:09:18.437" v="904" actId="1076"/>
        <pc:sldMkLst>
          <pc:docMk/>
          <pc:sldMk cId="1169622275" sldId="460"/>
        </pc:sldMkLst>
        <pc:spChg chg="mod">
          <ac:chgData name="Stuart Andrews" userId="fe79af9a-8d06-4ba5-854d-245a1649f122" providerId="ADAL" clId="{FE0AE140-0718-4C85-A782-3A920A81C9C5}" dt="2021-12-03T15:09:18.437" v="904" actId="1076"/>
          <ac:spMkLst>
            <pc:docMk/>
            <pc:sldMk cId="1169622275" sldId="460"/>
            <ac:spMk id="7" creationId="{0ABACCBC-0AD9-48DE-9516-63CC79D42EB5}"/>
          </ac:spMkLst>
        </pc:spChg>
        <pc:spChg chg="mod">
          <ac:chgData name="Stuart Andrews" userId="fe79af9a-8d06-4ba5-854d-245a1649f122" providerId="ADAL" clId="{FE0AE140-0718-4C85-A782-3A920A81C9C5}" dt="2021-12-03T15:06:16.315" v="691"/>
          <ac:spMkLst>
            <pc:docMk/>
            <pc:sldMk cId="1169622275" sldId="460"/>
            <ac:spMk id="9" creationId="{CFF44971-6A90-46A3-AE70-6600CDD1C2B8}"/>
          </ac:spMkLst>
        </pc:spChg>
        <pc:spChg chg="mod">
          <ac:chgData name="Stuart Andrews" userId="fe79af9a-8d06-4ba5-854d-245a1649f122" providerId="ADAL" clId="{FE0AE140-0718-4C85-A782-3A920A81C9C5}" dt="2021-12-03T15:06:29.171" v="721" actId="20577"/>
          <ac:spMkLst>
            <pc:docMk/>
            <pc:sldMk cId="1169622275" sldId="460"/>
            <ac:spMk id="10" creationId="{C28A8BDC-82B0-4422-AC13-FA7DF6D34128}"/>
          </ac:spMkLst>
        </pc:spChg>
        <pc:spChg chg="mod">
          <ac:chgData name="Stuart Andrews" userId="fe79af9a-8d06-4ba5-854d-245a1649f122" providerId="ADAL" clId="{FE0AE140-0718-4C85-A782-3A920A81C9C5}" dt="2021-12-03T15:07:31.917" v="795" actId="1076"/>
          <ac:spMkLst>
            <pc:docMk/>
            <pc:sldMk cId="1169622275" sldId="460"/>
            <ac:spMk id="12" creationId="{2288627F-B96A-4B84-A542-40BCA95078D9}"/>
          </ac:spMkLst>
        </pc:spChg>
        <pc:spChg chg="mod">
          <ac:chgData name="Stuart Andrews" userId="fe79af9a-8d06-4ba5-854d-245a1649f122" providerId="ADAL" clId="{FE0AE140-0718-4C85-A782-3A920A81C9C5}" dt="2021-12-03T15:07:27.009" v="794" actId="20577"/>
          <ac:spMkLst>
            <pc:docMk/>
            <pc:sldMk cId="1169622275" sldId="460"/>
            <ac:spMk id="13" creationId="{B99C1E13-55DE-476A-9779-92E8FDDA4FF4}"/>
          </ac:spMkLst>
        </pc:spChg>
        <pc:spChg chg="mod">
          <ac:chgData name="Stuart Andrews" userId="fe79af9a-8d06-4ba5-854d-245a1649f122" providerId="ADAL" clId="{FE0AE140-0718-4C85-A782-3A920A81C9C5}" dt="2021-12-03T15:08:03.049" v="841" actId="1076"/>
          <ac:spMkLst>
            <pc:docMk/>
            <pc:sldMk cId="1169622275" sldId="460"/>
            <ac:spMk id="15" creationId="{A9112155-7861-48D5-965E-DFD9C17CE90F}"/>
          </ac:spMkLst>
        </pc:spChg>
        <pc:spChg chg="mod">
          <ac:chgData name="Stuart Andrews" userId="fe79af9a-8d06-4ba5-854d-245a1649f122" providerId="ADAL" clId="{FE0AE140-0718-4C85-A782-3A920A81C9C5}" dt="2021-12-03T15:07:58.093" v="840" actId="20577"/>
          <ac:spMkLst>
            <pc:docMk/>
            <pc:sldMk cId="1169622275" sldId="460"/>
            <ac:spMk id="16" creationId="{D3466AF4-2F38-42AA-A23C-F48D7D3D3973}"/>
          </ac:spMkLst>
        </pc:spChg>
        <pc:grpChg chg="add mod">
          <ac:chgData name="Stuart Andrews" userId="fe79af9a-8d06-4ba5-854d-245a1649f122" providerId="ADAL" clId="{FE0AE140-0718-4C85-A782-3A920A81C9C5}" dt="2021-12-03T15:07:37.722" v="796" actId="1076"/>
          <ac:grpSpMkLst>
            <pc:docMk/>
            <pc:sldMk cId="1169622275" sldId="460"/>
            <ac:grpSpMk id="6" creationId="{8F4E1C05-9C88-4F14-9392-0B67390C4982}"/>
          </ac:grpSpMkLst>
        </pc:grpChg>
        <pc:grpChg chg="add mod">
          <ac:chgData name="Stuart Andrews" userId="fe79af9a-8d06-4ba5-854d-245a1649f122" providerId="ADAL" clId="{FE0AE140-0718-4C85-A782-3A920A81C9C5}" dt="2021-12-03T15:07:37.722" v="796" actId="1076"/>
          <ac:grpSpMkLst>
            <pc:docMk/>
            <pc:sldMk cId="1169622275" sldId="460"/>
            <ac:grpSpMk id="11" creationId="{9D2F48F1-B909-4F94-A732-9CB5C544C8D9}"/>
          </ac:grpSpMkLst>
        </pc:grpChg>
        <pc:grpChg chg="add mod">
          <ac:chgData name="Stuart Andrews" userId="fe79af9a-8d06-4ba5-854d-245a1649f122" providerId="ADAL" clId="{FE0AE140-0718-4C85-A782-3A920A81C9C5}" dt="2021-12-03T15:08:22.107" v="843" actId="1076"/>
          <ac:grpSpMkLst>
            <pc:docMk/>
            <pc:sldMk cId="1169622275" sldId="460"/>
            <ac:grpSpMk id="14" creationId="{80A6116C-DA2E-49C7-9368-8DD3EFE01F09}"/>
          </ac:grpSpMkLst>
        </pc:grpChg>
        <pc:graphicFrameChg chg="del">
          <ac:chgData name="Stuart Andrews" userId="fe79af9a-8d06-4ba5-854d-245a1649f122" providerId="ADAL" clId="{FE0AE140-0718-4C85-A782-3A920A81C9C5}" dt="2021-12-03T15:05:45.658" v="689" actId="478"/>
          <ac:graphicFrameMkLst>
            <pc:docMk/>
            <pc:sldMk cId="1169622275" sldId="460"/>
            <ac:graphicFrameMk id="3" creationId="{D0D576E7-29C7-4037-8859-E43573CD7A34}"/>
          </ac:graphicFrameMkLst>
        </pc:graphicFrameChg>
        <pc:picChg chg="del">
          <ac:chgData name="Stuart Andrews" userId="fe79af9a-8d06-4ba5-854d-245a1649f122" providerId="ADAL" clId="{FE0AE140-0718-4C85-A782-3A920A81C9C5}" dt="2021-12-03T15:05:47.604" v="690" actId="478"/>
          <ac:picMkLst>
            <pc:docMk/>
            <pc:sldMk cId="1169622275" sldId="460"/>
            <ac:picMk id="2050" creationId="{43BCA379-B63F-4A80-9681-B225A99B2301}"/>
          </ac:picMkLst>
        </pc:picChg>
      </pc:sldChg>
      <pc:sldChg chg="addSp delSp modSp add mod ord modAnim">
        <pc:chgData name="Stuart Andrews" userId="fe79af9a-8d06-4ba5-854d-245a1649f122" providerId="ADAL" clId="{FE0AE140-0718-4C85-A782-3A920A81C9C5}" dt="2021-12-03T15:10:35.584" v="1011"/>
        <pc:sldMkLst>
          <pc:docMk/>
          <pc:sldMk cId="3959458880" sldId="461"/>
        </pc:sldMkLst>
        <pc:spChg chg="mod">
          <ac:chgData name="Stuart Andrews" userId="fe79af9a-8d06-4ba5-854d-245a1649f122" providerId="ADAL" clId="{FE0AE140-0718-4C85-A782-3A920A81C9C5}" dt="2021-12-03T15:09:56.221" v="933" actId="404"/>
          <ac:spMkLst>
            <pc:docMk/>
            <pc:sldMk cId="3959458880" sldId="461"/>
            <ac:spMk id="7" creationId="{0ABACCBC-0AD9-48DE-9516-63CC79D42EB5}"/>
          </ac:spMkLst>
        </pc:spChg>
        <pc:spChg chg="mod">
          <ac:chgData name="Stuart Andrews" userId="fe79af9a-8d06-4ba5-854d-245a1649f122" providerId="ADAL" clId="{FE0AE140-0718-4C85-A782-3A920A81C9C5}" dt="2021-12-03T15:10:12.524" v="936"/>
          <ac:spMkLst>
            <pc:docMk/>
            <pc:sldMk cId="3959458880" sldId="461"/>
            <ac:spMk id="9" creationId="{79083F60-6C8E-41F4-B191-9C431A8F7BCE}"/>
          </ac:spMkLst>
        </pc:spChg>
        <pc:spChg chg="mod">
          <ac:chgData name="Stuart Andrews" userId="fe79af9a-8d06-4ba5-854d-245a1649f122" providerId="ADAL" clId="{FE0AE140-0718-4C85-A782-3A920A81C9C5}" dt="2021-12-03T15:10:26.576" v="1007" actId="20577"/>
          <ac:spMkLst>
            <pc:docMk/>
            <pc:sldMk cId="3959458880" sldId="461"/>
            <ac:spMk id="10" creationId="{1E1AF54F-3A97-4E70-8DEA-4368435B2CF7}"/>
          </ac:spMkLst>
        </pc:spChg>
        <pc:grpChg chg="add mod">
          <ac:chgData name="Stuart Andrews" userId="fe79af9a-8d06-4ba5-854d-245a1649f122" providerId="ADAL" clId="{FE0AE140-0718-4C85-A782-3A920A81C9C5}" dt="2021-12-03T15:10:32.906" v="1009" actId="1076"/>
          <ac:grpSpMkLst>
            <pc:docMk/>
            <pc:sldMk cId="3959458880" sldId="461"/>
            <ac:grpSpMk id="6" creationId="{E1EAF102-4273-44ED-A2E7-7393B37C6C4D}"/>
          </ac:grpSpMkLst>
        </pc:grpChg>
        <pc:graphicFrameChg chg="del">
          <ac:chgData name="Stuart Andrews" userId="fe79af9a-8d06-4ba5-854d-245a1649f122" providerId="ADAL" clId="{FE0AE140-0718-4C85-A782-3A920A81C9C5}" dt="2021-12-03T15:10:01.222" v="934" actId="478"/>
          <ac:graphicFrameMkLst>
            <pc:docMk/>
            <pc:sldMk cId="3959458880" sldId="461"/>
            <ac:graphicFrameMk id="3" creationId="{D0D576E7-29C7-4037-8859-E43573CD7A34}"/>
          </ac:graphicFrameMkLst>
        </pc:graphicFrameChg>
        <pc:picChg chg="del">
          <ac:chgData name="Stuart Andrews" userId="fe79af9a-8d06-4ba5-854d-245a1649f122" providerId="ADAL" clId="{FE0AE140-0718-4C85-A782-3A920A81C9C5}" dt="2021-12-03T15:10:02.681" v="935" actId="478"/>
          <ac:picMkLst>
            <pc:docMk/>
            <pc:sldMk cId="3959458880" sldId="461"/>
            <ac:picMk id="2050" creationId="{43BCA379-B63F-4A80-9681-B225A99B2301}"/>
          </ac:picMkLst>
        </pc:picChg>
      </pc:sldChg>
      <pc:sldChg chg="delSp modSp add mod delAnim modAnim">
        <pc:chgData name="Stuart Andrews" userId="fe79af9a-8d06-4ba5-854d-245a1649f122" providerId="ADAL" clId="{FE0AE140-0718-4C85-A782-3A920A81C9C5}" dt="2021-12-06T12:50:46.613" v="3774" actId="20577"/>
        <pc:sldMkLst>
          <pc:docMk/>
          <pc:sldMk cId="596239396" sldId="462"/>
        </pc:sldMkLst>
        <pc:spChg chg="mod">
          <ac:chgData name="Stuart Andrews" userId="fe79af9a-8d06-4ba5-854d-245a1649f122" providerId="ADAL" clId="{FE0AE140-0718-4C85-A782-3A920A81C9C5}" dt="2021-12-06T12:50:46.613" v="3774" actId="20577"/>
          <ac:spMkLst>
            <pc:docMk/>
            <pc:sldMk cId="596239396" sldId="462"/>
            <ac:spMk id="10" creationId="{A81BB05E-1125-42B3-8B3A-ACF4E0BFEDD1}"/>
          </ac:spMkLst>
        </pc:spChg>
        <pc:spChg chg="mod">
          <ac:chgData name="Stuart Andrews" userId="fe79af9a-8d06-4ba5-854d-245a1649f122" providerId="ADAL" clId="{FE0AE140-0718-4C85-A782-3A920A81C9C5}" dt="2021-12-03T15:11:58.200" v="1125" actId="20577"/>
          <ac:spMkLst>
            <pc:docMk/>
            <pc:sldMk cId="596239396" sldId="462"/>
            <ac:spMk id="13" creationId="{D98A2810-37B7-480E-9023-F815764F5B7E}"/>
          </ac:spMkLst>
        </pc:spChg>
        <pc:spChg chg="del mod">
          <ac:chgData name="Stuart Andrews" userId="fe79af9a-8d06-4ba5-854d-245a1649f122" providerId="ADAL" clId="{FE0AE140-0718-4C85-A782-3A920A81C9C5}" dt="2021-12-03T15:11:34.044" v="1021" actId="478"/>
          <ac:spMkLst>
            <pc:docMk/>
            <pc:sldMk cId="596239396" sldId="462"/>
            <ac:spMk id="17" creationId="{9211FFB2-5601-448E-8BE9-4CB947CD0530}"/>
          </ac:spMkLst>
        </pc:spChg>
        <pc:grpChg chg="mod">
          <ac:chgData name="Stuart Andrews" userId="fe79af9a-8d06-4ba5-854d-245a1649f122" providerId="ADAL" clId="{FE0AE140-0718-4C85-A782-3A920A81C9C5}" dt="2021-12-03T15:12:18.493" v="1130" actId="1076"/>
          <ac:grpSpMkLst>
            <pc:docMk/>
            <pc:sldMk cId="596239396" sldId="462"/>
            <ac:grpSpMk id="11" creationId="{BA9D7158-E9A7-493C-8E41-1C51EDBEC8A6}"/>
          </ac:grpSpMkLst>
        </pc:grpChg>
        <pc:grpChg chg="del">
          <ac:chgData name="Stuart Andrews" userId="fe79af9a-8d06-4ba5-854d-245a1649f122" providerId="ADAL" clId="{FE0AE140-0718-4C85-A782-3A920A81C9C5}" dt="2021-12-03T15:12:00.544" v="1126" actId="478"/>
          <ac:grpSpMkLst>
            <pc:docMk/>
            <pc:sldMk cId="596239396" sldId="462"/>
            <ac:grpSpMk id="14" creationId="{0157E3E8-806A-4D21-B959-83F036A4F729}"/>
          </ac:grpSpMkLst>
        </pc:grpChg>
        <pc:picChg chg="del">
          <ac:chgData name="Stuart Andrews" userId="fe79af9a-8d06-4ba5-854d-245a1649f122" providerId="ADAL" clId="{FE0AE140-0718-4C85-A782-3A920A81C9C5}" dt="2021-12-03T15:12:11.722" v="1129" actId="478"/>
          <ac:picMkLst>
            <pc:docMk/>
            <pc:sldMk cId="596239396" sldId="462"/>
            <ac:picMk id="3" creationId="{9FBEBDB8-4D52-411B-BC8D-DA6C668B0F25}"/>
          </ac:picMkLst>
        </pc:picChg>
      </pc:sldChg>
      <pc:sldChg chg="addSp delSp modSp add mod ord delAnim modAnim">
        <pc:chgData name="Stuart Andrews" userId="fe79af9a-8d06-4ba5-854d-245a1649f122" providerId="ADAL" clId="{FE0AE140-0718-4C85-A782-3A920A81C9C5}" dt="2021-12-06T12:52:16.349" v="3827" actId="207"/>
        <pc:sldMkLst>
          <pc:docMk/>
          <pc:sldMk cId="1026150020" sldId="463"/>
        </pc:sldMkLst>
        <pc:spChg chg="mod">
          <ac:chgData name="Stuart Andrews" userId="fe79af9a-8d06-4ba5-854d-245a1649f122" providerId="ADAL" clId="{FE0AE140-0718-4C85-A782-3A920A81C9C5}" dt="2021-12-03T15:32:57.173" v="1312" actId="1076"/>
          <ac:spMkLst>
            <pc:docMk/>
            <pc:sldMk cId="1026150020" sldId="463"/>
            <ac:spMk id="2" creationId="{9908F363-818F-4C71-8B51-0B75A7AFB37C}"/>
          </ac:spMkLst>
        </pc:spChg>
        <pc:spChg chg="del">
          <ac:chgData name="Stuart Andrews" userId="fe79af9a-8d06-4ba5-854d-245a1649f122" providerId="ADAL" clId="{FE0AE140-0718-4C85-A782-3A920A81C9C5}" dt="2021-12-03T15:32:03.983" v="1253" actId="478"/>
          <ac:spMkLst>
            <pc:docMk/>
            <pc:sldMk cId="1026150020" sldId="463"/>
            <ac:spMk id="9" creationId="{D82549CD-BD3D-4557-8FCB-5E8B0B3A221A}"/>
          </ac:spMkLst>
        </pc:spChg>
        <pc:spChg chg="del mod">
          <ac:chgData name="Stuart Andrews" userId="fe79af9a-8d06-4ba5-854d-245a1649f122" providerId="ADAL" clId="{FE0AE140-0718-4C85-A782-3A920A81C9C5}" dt="2021-12-03T15:32:09.376" v="1256" actId="478"/>
          <ac:spMkLst>
            <pc:docMk/>
            <pc:sldMk cId="1026150020" sldId="463"/>
            <ac:spMk id="10" creationId="{E174848F-EB02-4E1C-AC97-56D42E7317D0}"/>
          </ac:spMkLst>
        </pc:spChg>
        <pc:spChg chg="del">
          <ac:chgData name="Stuart Andrews" userId="fe79af9a-8d06-4ba5-854d-245a1649f122" providerId="ADAL" clId="{FE0AE140-0718-4C85-A782-3A920A81C9C5}" dt="2021-12-03T15:31:49.916" v="1237" actId="478"/>
          <ac:spMkLst>
            <pc:docMk/>
            <pc:sldMk cId="1026150020" sldId="463"/>
            <ac:spMk id="13" creationId="{EE77C0A0-2AB3-40B0-A412-B3602C936CB4}"/>
          </ac:spMkLst>
        </pc:spChg>
        <pc:spChg chg="mod">
          <ac:chgData name="Stuart Andrews" userId="fe79af9a-8d06-4ba5-854d-245a1649f122" providerId="ADAL" clId="{FE0AE140-0718-4C85-A782-3A920A81C9C5}" dt="2021-12-06T12:52:16.349" v="3827" actId="207"/>
          <ac:spMkLst>
            <pc:docMk/>
            <pc:sldMk cId="1026150020" sldId="463"/>
            <ac:spMk id="14" creationId="{31ECA322-5F5B-40E6-9EAA-5D82868FC8E5}"/>
          </ac:spMkLst>
        </pc:spChg>
        <pc:spChg chg="del">
          <ac:chgData name="Stuart Andrews" userId="fe79af9a-8d06-4ba5-854d-245a1649f122" providerId="ADAL" clId="{FE0AE140-0718-4C85-A782-3A920A81C9C5}" dt="2021-12-03T15:31:49.916" v="1237" actId="478"/>
          <ac:spMkLst>
            <pc:docMk/>
            <pc:sldMk cId="1026150020" sldId="463"/>
            <ac:spMk id="16" creationId="{F682C6A2-7EAD-47EA-8754-87170B837212}"/>
          </ac:spMkLst>
        </pc:spChg>
        <pc:spChg chg="del">
          <ac:chgData name="Stuart Andrews" userId="fe79af9a-8d06-4ba5-854d-245a1649f122" providerId="ADAL" clId="{FE0AE140-0718-4C85-A782-3A920A81C9C5}" dt="2021-12-03T15:31:49.916" v="1237" actId="478"/>
          <ac:spMkLst>
            <pc:docMk/>
            <pc:sldMk cId="1026150020" sldId="463"/>
            <ac:spMk id="17" creationId="{2C653E68-23A1-4A85-B458-06C2EA6D4D57}"/>
          </ac:spMkLst>
        </pc:spChg>
        <pc:spChg chg="mod">
          <ac:chgData name="Stuart Andrews" userId="fe79af9a-8d06-4ba5-854d-245a1649f122" providerId="ADAL" clId="{FE0AE140-0718-4C85-A782-3A920A81C9C5}" dt="2021-12-03T15:32:57.173" v="1312" actId="1076"/>
          <ac:spMkLst>
            <pc:docMk/>
            <pc:sldMk cId="1026150020" sldId="463"/>
            <ac:spMk id="22" creationId="{A9A448D5-4265-4820-B228-8889E96CBB03}"/>
          </ac:spMkLst>
        </pc:spChg>
        <pc:spChg chg="mod">
          <ac:chgData name="Stuart Andrews" userId="fe79af9a-8d06-4ba5-854d-245a1649f122" providerId="ADAL" clId="{FE0AE140-0718-4C85-A782-3A920A81C9C5}" dt="2021-12-03T15:32:57.173" v="1312" actId="1076"/>
          <ac:spMkLst>
            <pc:docMk/>
            <pc:sldMk cId="1026150020" sldId="463"/>
            <ac:spMk id="23" creationId="{955CC5A3-EFDE-4637-AE52-C6328AF03ABC}"/>
          </ac:spMkLst>
        </pc:spChg>
        <pc:grpChg chg="mod">
          <ac:chgData name="Stuart Andrews" userId="fe79af9a-8d06-4ba5-854d-245a1649f122" providerId="ADAL" clId="{FE0AE140-0718-4C85-A782-3A920A81C9C5}" dt="2021-12-03T15:32:57.173" v="1312" actId="1076"/>
          <ac:grpSpMkLst>
            <pc:docMk/>
            <pc:sldMk cId="1026150020" sldId="463"/>
            <ac:grpSpMk id="4" creationId="{EE2E6538-34CC-471A-AF54-1101E5F31D94}"/>
          </ac:grpSpMkLst>
        </pc:grpChg>
        <pc:grpChg chg="add mod">
          <ac:chgData name="Stuart Andrews" userId="fe79af9a-8d06-4ba5-854d-245a1649f122" providerId="ADAL" clId="{FE0AE140-0718-4C85-A782-3A920A81C9C5}" dt="2021-12-03T15:32:57.173" v="1312" actId="1076"/>
          <ac:grpSpMkLst>
            <pc:docMk/>
            <pc:sldMk cId="1026150020" sldId="463"/>
            <ac:grpSpMk id="18" creationId="{BDF3602E-636E-47DC-AA69-CA9976868E13}"/>
          </ac:grpSpMkLst>
        </pc:grpChg>
        <pc:grpChg chg="del">
          <ac:chgData name="Stuart Andrews" userId="fe79af9a-8d06-4ba5-854d-245a1649f122" providerId="ADAL" clId="{FE0AE140-0718-4C85-A782-3A920A81C9C5}" dt="2021-12-03T15:31:49.916" v="1237" actId="478"/>
          <ac:grpSpMkLst>
            <pc:docMk/>
            <pc:sldMk cId="1026150020" sldId="463"/>
            <ac:grpSpMk id="19" creationId="{40F809AB-3B40-434E-B4AE-2C884BA641FD}"/>
          </ac:grpSpMkLst>
        </pc:grpChg>
        <pc:picChg chg="mod">
          <ac:chgData name="Stuart Andrews" userId="fe79af9a-8d06-4ba5-854d-245a1649f122" providerId="ADAL" clId="{FE0AE140-0718-4C85-A782-3A920A81C9C5}" dt="2021-12-03T15:32:57.173" v="1312" actId="1076"/>
          <ac:picMkLst>
            <pc:docMk/>
            <pc:sldMk cId="1026150020" sldId="463"/>
            <ac:picMk id="6" creationId="{35AF2004-CD4C-4B35-90FB-58766086CBED}"/>
          </ac:picMkLst>
        </pc:picChg>
        <pc:picChg chg="mod">
          <ac:chgData name="Stuart Andrews" userId="fe79af9a-8d06-4ba5-854d-245a1649f122" providerId="ADAL" clId="{FE0AE140-0718-4C85-A782-3A920A81C9C5}" dt="2021-12-03T15:32:57.173" v="1312" actId="1076"/>
          <ac:picMkLst>
            <pc:docMk/>
            <pc:sldMk cId="1026150020" sldId="463"/>
            <ac:picMk id="1026" creationId="{A0F2A9C1-8B26-427A-9D07-FC25A31AA1DF}"/>
          </ac:picMkLst>
        </pc:picChg>
      </pc:sldChg>
      <pc:sldChg chg="addSp delSp modSp add mod delAnim modAnim">
        <pc:chgData name="Stuart Andrews" userId="fe79af9a-8d06-4ba5-854d-245a1649f122" providerId="ADAL" clId="{FE0AE140-0718-4C85-A782-3A920A81C9C5}" dt="2021-12-06T15:01:48.342" v="5583"/>
        <pc:sldMkLst>
          <pc:docMk/>
          <pc:sldMk cId="2803473701" sldId="464"/>
        </pc:sldMkLst>
        <pc:spChg chg="del">
          <ac:chgData name="Stuart Andrews" userId="fe79af9a-8d06-4ba5-854d-245a1649f122" providerId="ADAL" clId="{FE0AE140-0718-4C85-A782-3A920A81C9C5}" dt="2021-12-03T16:00:16.729" v="1861" actId="478"/>
          <ac:spMkLst>
            <pc:docMk/>
            <pc:sldMk cId="2803473701" sldId="464"/>
            <ac:spMk id="8" creationId="{768654D3-898C-40A1-B459-64AD870A5CED}"/>
          </ac:spMkLst>
        </pc:spChg>
        <pc:spChg chg="del">
          <ac:chgData name="Stuart Andrews" userId="fe79af9a-8d06-4ba5-854d-245a1649f122" providerId="ADAL" clId="{FE0AE140-0718-4C85-A782-3A920A81C9C5}" dt="2021-12-03T16:00:19.795" v="1863" actId="478"/>
          <ac:spMkLst>
            <pc:docMk/>
            <pc:sldMk cId="2803473701" sldId="464"/>
            <ac:spMk id="10" creationId="{AF3DF7FD-AEA0-439C-876D-47F54EA17EBA}"/>
          </ac:spMkLst>
        </pc:spChg>
        <pc:spChg chg="add mod">
          <ac:chgData name="Stuart Andrews" userId="fe79af9a-8d06-4ba5-854d-245a1649f122" providerId="ADAL" clId="{FE0AE140-0718-4C85-A782-3A920A81C9C5}" dt="2021-12-03T16:02:47.399" v="2006" actId="1076"/>
          <ac:spMkLst>
            <pc:docMk/>
            <pc:sldMk cId="2803473701" sldId="464"/>
            <ac:spMk id="13" creationId="{B698F903-AA7B-41B1-878D-A889F53D225B}"/>
          </ac:spMkLst>
        </pc:spChg>
        <pc:spChg chg="del">
          <ac:chgData name="Stuart Andrews" userId="fe79af9a-8d06-4ba5-854d-245a1649f122" providerId="ADAL" clId="{FE0AE140-0718-4C85-A782-3A920A81C9C5}" dt="2021-12-03T16:00:17.885" v="1862" actId="478"/>
          <ac:spMkLst>
            <pc:docMk/>
            <pc:sldMk cId="2803473701" sldId="464"/>
            <ac:spMk id="14" creationId="{C6B42941-5D97-41BF-9AE9-C3A2C4E5A97B}"/>
          </ac:spMkLst>
        </pc:spChg>
        <pc:spChg chg="mod">
          <ac:chgData name="Stuart Andrews" userId="fe79af9a-8d06-4ba5-854d-245a1649f122" providerId="ADAL" clId="{FE0AE140-0718-4C85-A782-3A920A81C9C5}" dt="2021-12-03T16:04:38.564" v="2161" actId="1076"/>
          <ac:spMkLst>
            <pc:docMk/>
            <pc:sldMk cId="2803473701" sldId="464"/>
            <ac:spMk id="15" creationId="{907179A5-A455-45CD-BCDD-A9B67BDD0381}"/>
          </ac:spMkLst>
        </pc:spChg>
        <pc:spChg chg="add mod">
          <ac:chgData name="Stuart Andrews" userId="fe79af9a-8d06-4ba5-854d-245a1649f122" providerId="ADAL" clId="{FE0AE140-0718-4C85-A782-3A920A81C9C5}" dt="2021-12-03T16:02:47.399" v="2006" actId="1076"/>
          <ac:spMkLst>
            <pc:docMk/>
            <pc:sldMk cId="2803473701" sldId="464"/>
            <ac:spMk id="16" creationId="{41E244D5-D688-4374-84C9-10A156AB6302}"/>
          </ac:spMkLst>
        </pc:spChg>
        <pc:spChg chg="add del mod">
          <ac:chgData name="Stuart Andrews" userId="fe79af9a-8d06-4ba5-854d-245a1649f122" providerId="ADAL" clId="{FE0AE140-0718-4C85-A782-3A920A81C9C5}" dt="2021-12-03T16:01:41.971" v="1899" actId="478"/>
          <ac:spMkLst>
            <pc:docMk/>
            <pc:sldMk cId="2803473701" sldId="464"/>
            <ac:spMk id="18" creationId="{0D64D084-559F-48C4-ACC9-30C6C47684E0}"/>
          </ac:spMkLst>
        </pc:spChg>
        <pc:spChg chg="add mod">
          <ac:chgData name="Stuart Andrews" userId="fe79af9a-8d06-4ba5-854d-245a1649f122" providerId="ADAL" clId="{FE0AE140-0718-4C85-A782-3A920A81C9C5}" dt="2021-12-03T16:03:27.482" v="2075" actId="20577"/>
          <ac:spMkLst>
            <pc:docMk/>
            <pc:sldMk cId="2803473701" sldId="464"/>
            <ac:spMk id="19" creationId="{E8175A03-184D-4983-8EBB-03536059485D}"/>
          </ac:spMkLst>
        </pc:spChg>
        <pc:spChg chg="add mod">
          <ac:chgData name="Stuart Andrews" userId="fe79af9a-8d06-4ba5-854d-245a1649f122" providerId="ADAL" clId="{FE0AE140-0718-4C85-A782-3A920A81C9C5}" dt="2021-12-03T16:03:13.744" v="2039" actId="20577"/>
          <ac:spMkLst>
            <pc:docMk/>
            <pc:sldMk cId="2803473701" sldId="464"/>
            <ac:spMk id="20" creationId="{D6C135C6-D385-4FB7-AEFC-6750CD94B069}"/>
          </ac:spMkLst>
        </pc:spChg>
        <pc:spChg chg="add mod">
          <ac:chgData name="Stuart Andrews" userId="fe79af9a-8d06-4ba5-854d-245a1649f122" providerId="ADAL" clId="{FE0AE140-0718-4C85-A782-3A920A81C9C5}" dt="2021-12-03T16:19:08.856" v="2266" actId="20577"/>
          <ac:spMkLst>
            <pc:docMk/>
            <pc:sldMk cId="2803473701" sldId="464"/>
            <ac:spMk id="21" creationId="{E4AC185E-9780-4C97-9ED8-E5C002464026}"/>
          </ac:spMkLst>
        </pc:spChg>
        <pc:spChg chg="add mod">
          <ac:chgData name="Stuart Andrews" userId="fe79af9a-8d06-4ba5-854d-245a1649f122" providerId="ADAL" clId="{FE0AE140-0718-4C85-A782-3A920A81C9C5}" dt="2021-12-03T16:03:47.883" v="2109" actId="20577"/>
          <ac:spMkLst>
            <pc:docMk/>
            <pc:sldMk cId="2803473701" sldId="464"/>
            <ac:spMk id="22" creationId="{0DC5E005-8D0F-44AE-AEE6-F648528CC005}"/>
          </ac:spMkLst>
        </pc:spChg>
        <pc:grpChg chg="del">
          <ac:chgData name="Stuart Andrews" userId="fe79af9a-8d06-4ba5-854d-245a1649f122" providerId="ADAL" clId="{FE0AE140-0718-4C85-A782-3A920A81C9C5}" dt="2021-12-03T16:00:14.888" v="1859" actId="478"/>
          <ac:grpSpMkLst>
            <pc:docMk/>
            <pc:sldMk cId="2803473701" sldId="464"/>
            <ac:grpSpMk id="5" creationId="{7450A4E1-3CB0-44D3-BA3E-EF13D64DF842}"/>
          </ac:grpSpMkLst>
        </pc:grpChg>
        <pc:grpChg chg="del">
          <ac:chgData name="Stuart Andrews" userId="fe79af9a-8d06-4ba5-854d-245a1649f122" providerId="ADAL" clId="{FE0AE140-0718-4C85-A782-3A920A81C9C5}" dt="2021-12-03T16:00:15.638" v="1860" actId="478"/>
          <ac:grpSpMkLst>
            <pc:docMk/>
            <pc:sldMk cId="2803473701" sldId="464"/>
            <ac:grpSpMk id="9" creationId="{41288284-F531-4CE5-8509-67D9E026D232}"/>
          </ac:grpSpMkLst>
        </pc:grpChg>
      </pc:sldChg>
      <pc:sldChg chg="addSp delSp modSp add mod delAnim modAnim">
        <pc:chgData name="Stuart Andrews" userId="fe79af9a-8d06-4ba5-854d-245a1649f122" providerId="ADAL" clId="{FE0AE140-0718-4C85-A782-3A920A81C9C5}" dt="2021-12-05T22:26:56.985" v="3067"/>
        <pc:sldMkLst>
          <pc:docMk/>
          <pc:sldMk cId="532793660" sldId="465"/>
        </pc:sldMkLst>
        <pc:spChg chg="add mod">
          <ac:chgData name="Stuart Andrews" userId="fe79af9a-8d06-4ba5-854d-245a1649f122" providerId="ADAL" clId="{FE0AE140-0718-4C85-A782-3A920A81C9C5}" dt="2021-12-05T22:24:54.505" v="3024" actId="1076"/>
          <ac:spMkLst>
            <pc:docMk/>
            <pc:sldMk cId="532793660" sldId="465"/>
            <ac:spMk id="9" creationId="{9FB15938-0609-499F-A1EF-48774436BAB5}"/>
          </ac:spMkLst>
        </pc:spChg>
        <pc:spChg chg="mod">
          <ac:chgData name="Stuart Andrews" userId="fe79af9a-8d06-4ba5-854d-245a1649f122" providerId="ADAL" clId="{FE0AE140-0718-4C85-A782-3A920A81C9C5}" dt="2021-12-05T22:24:54.505" v="3024" actId="1076"/>
          <ac:spMkLst>
            <pc:docMk/>
            <pc:sldMk cId="532793660" sldId="465"/>
            <ac:spMk id="11" creationId="{329B8389-98BA-4BE9-B10F-3B13DB551CDB}"/>
          </ac:spMkLst>
        </pc:spChg>
        <pc:spChg chg="mod">
          <ac:chgData name="Stuart Andrews" userId="fe79af9a-8d06-4ba5-854d-245a1649f122" providerId="ADAL" clId="{FE0AE140-0718-4C85-A782-3A920A81C9C5}" dt="2021-12-05T22:24:54.505" v="3024" actId="1076"/>
          <ac:spMkLst>
            <pc:docMk/>
            <pc:sldMk cId="532793660" sldId="465"/>
            <ac:spMk id="12" creationId="{8ACFE7DA-D6C6-4853-9E8B-A172F7F98B2D}"/>
          </ac:spMkLst>
        </pc:spChg>
        <pc:spChg chg="mod">
          <ac:chgData name="Stuart Andrews" userId="fe79af9a-8d06-4ba5-854d-245a1649f122" providerId="ADAL" clId="{FE0AE140-0718-4C85-A782-3A920A81C9C5}" dt="2021-12-05T22:24:54.505" v="3024" actId="1076"/>
          <ac:spMkLst>
            <pc:docMk/>
            <pc:sldMk cId="532793660" sldId="465"/>
            <ac:spMk id="14" creationId="{274882CB-2485-4991-A67B-465118A184E8}"/>
          </ac:spMkLst>
        </pc:spChg>
        <pc:spChg chg="mod">
          <ac:chgData name="Stuart Andrews" userId="fe79af9a-8d06-4ba5-854d-245a1649f122" providerId="ADAL" clId="{FE0AE140-0718-4C85-A782-3A920A81C9C5}" dt="2021-12-05T22:25:01.838" v="3025" actId="20577"/>
          <ac:spMkLst>
            <pc:docMk/>
            <pc:sldMk cId="532793660" sldId="465"/>
            <ac:spMk id="15" creationId="{FCFDA677-5849-4DC6-9227-12CC8DC38EDD}"/>
          </ac:spMkLst>
        </pc:spChg>
        <pc:spChg chg="add mod">
          <ac:chgData name="Stuart Andrews" userId="fe79af9a-8d06-4ba5-854d-245a1649f122" providerId="ADAL" clId="{FE0AE140-0718-4C85-A782-3A920A81C9C5}" dt="2021-12-05T22:25:25.565" v="3058" actId="20577"/>
          <ac:spMkLst>
            <pc:docMk/>
            <pc:sldMk cId="532793660" sldId="465"/>
            <ac:spMk id="19" creationId="{8B4A4429-3AB6-4693-960D-70F06BC1D0A7}"/>
          </ac:spMkLst>
        </pc:spChg>
        <pc:spChg chg="del mod">
          <ac:chgData name="Stuart Andrews" userId="fe79af9a-8d06-4ba5-854d-245a1649f122" providerId="ADAL" clId="{FE0AE140-0718-4C85-A782-3A920A81C9C5}" dt="2021-12-05T22:22:34.181" v="2953" actId="478"/>
          <ac:spMkLst>
            <pc:docMk/>
            <pc:sldMk cId="532793660" sldId="465"/>
            <ac:spMk id="25" creationId="{CA648747-1472-4B8A-97C7-4ECCDA62DB39}"/>
          </ac:spMkLst>
        </pc:spChg>
        <pc:spChg chg="del">
          <ac:chgData name="Stuart Andrews" userId="fe79af9a-8d06-4ba5-854d-245a1649f122" providerId="ADAL" clId="{FE0AE140-0718-4C85-A782-3A920A81C9C5}" dt="2021-12-05T22:21:28.493" v="2903" actId="478"/>
          <ac:spMkLst>
            <pc:docMk/>
            <pc:sldMk cId="532793660" sldId="465"/>
            <ac:spMk id="26" creationId="{3435FA30-1824-401B-B0CA-B03523E56788}"/>
          </ac:spMkLst>
        </pc:spChg>
        <pc:spChg chg="del">
          <ac:chgData name="Stuart Andrews" userId="fe79af9a-8d06-4ba5-854d-245a1649f122" providerId="ADAL" clId="{FE0AE140-0718-4C85-A782-3A920A81C9C5}" dt="2021-12-05T22:21:29.061" v="2904" actId="478"/>
          <ac:spMkLst>
            <pc:docMk/>
            <pc:sldMk cId="532793660" sldId="465"/>
            <ac:spMk id="27" creationId="{5E222155-8AAC-401D-AD8D-A89AA1C0F6FD}"/>
          </ac:spMkLst>
        </pc:spChg>
        <pc:spChg chg="del">
          <ac:chgData name="Stuart Andrews" userId="fe79af9a-8d06-4ba5-854d-245a1649f122" providerId="ADAL" clId="{FE0AE140-0718-4C85-A782-3A920A81C9C5}" dt="2021-12-05T22:21:29.584" v="2905" actId="478"/>
          <ac:spMkLst>
            <pc:docMk/>
            <pc:sldMk cId="532793660" sldId="465"/>
            <ac:spMk id="28" creationId="{F455D4E1-34E3-4389-8616-C647A7F11627}"/>
          </ac:spMkLst>
        </pc:spChg>
        <pc:spChg chg="del">
          <ac:chgData name="Stuart Andrews" userId="fe79af9a-8d06-4ba5-854d-245a1649f122" providerId="ADAL" clId="{FE0AE140-0718-4C85-A782-3A920A81C9C5}" dt="2021-12-05T22:21:30.030" v="2906" actId="478"/>
          <ac:spMkLst>
            <pc:docMk/>
            <pc:sldMk cId="532793660" sldId="465"/>
            <ac:spMk id="29" creationId="{C5D0E8F8-8F08-4866-8EB0-105D322B2AC5}"/>
          </ac:spMkLst>
        </pc:spChg>
        <pc:grpChg chg="add del mod">
          <ac:chgData name="Stuart Andrews" userId="fe79af9a-8d06-4ba5-854d-245a1649f122" providerId="ADAL" clId="{FE0AE140-0718-4C85-A782-3A920A81C9C5}" dt="2021-12-05T22:25:51.907" v="3059" actId="165"/>
          <ac:grpSpMkLst>
            <pc:docMk/>
            <pc:sldMk cId="532793660" sldId="465"/>
            <ac:grpSpMk id="2" creationId="{B0E7C759-F0F2-4C56-9E44-C3AE44A8BE47}"/>
          </ac:grpSpMkLst>
        </pc:grpChg>
        <pc:grpChg chg="add mod">
          <ac:chgData name="Stuart Andrews" userId="fe79af9a-8d06-4ba5-854d-245a1649f122" providerId="ADAL" clId="{FE0AE140-0718-4C85-A782-3A920A81C9C5}" dt="2021-12-05T22:26:55.277" v="3066" actId="164"/>
          <ac:grpSpMkLst>
            <pc:docMk/>
            <pc:sldMk cId="532793660" sldId="465"/>
            <ac:grpSpMk id="3" creationId="{8B56EC37-4E7C-470A-8C93-4CEDF9307567}"/>
          </ac:grpSpMkLst>
        </pc:grpChg>
        <pc:grpChg chg="add mod">
          <ac:chgData name="Stuart Andrews" userId="fe79af9a-8d06-4ba5-854d-245a1649f122" providerId="ADAL" clId="{FE0AE140-0718-4C85-A782-3A920A81C9C5}" dt="2021-12-05T22:24:54.505" v="3024" actId="1076"/>
          <ac:grpSpMkLst>
            <pc:docMk/>
            <pc:sldMk cId="532793660" sldId="465"/>
            <ac:grpSpMk id="10" creationId="{332F3DBA-08C8-45ED-A2C6-A28E6C801723}"/>
          </ac:grpSpMkLst>
        </pc:grpChg>
        <pc:grpChg chg="add mod">
          <ac:chgData name="Stuart Andrews" userId="fe79af9a-8d06-4ba5-854d-245a1649f122" providerId="ADAL" clId="{FE0AE140-0718-4C85-A782-3A920A81C9C5}" dt="2021-12-05T22:24:54.505" v="3024" actId="1076"/>
          <ac:grpSpMkLst>
            <pc:docMk/>
            <pc:sldMk cId="532793660" sldId="465"/>
            <ac:grpSpMk id="13" creationId="{59B801DB-1D31-4674-93C8-DF9DE1CD6DDF}"/>
          </ac:grpSpMkLst>
        </pc:grpChg>
        <pc:picChg chg="add mod topLvl">
          <ac:chgData name="Stuart Andrews" userId="fe79af9a-8d06-4ba5-854d-245a1649f122" providerId="ADAL" clId="{FE0AE140-0718-4C85-A782-3A920A81C9C5}" dt="2021-12-05T22:26:55.277" v="3066" actId="164"/>
          <ac:picMkLst>
            <pc:docMk/>
            <pc:sldMk cId="532793660" sldId="465"/>
            <ac:picMk id="16" creationId="{8D918A68-147C-42EE-85B1-2317D9FC8796}"/>
          </ac:picMkLst>
        </pc:picChg>
        <pc:picChg chg="add mod topLvl">
          <ac:chgData name="Stuart Andrews" userId="fe79af9a-8d06-4ba5-854d-245a1649f122" providerId="ADAL" clId="{FE0AE140-0718-4C85-A782-3A920A81C9C5}" dt="2021-12-05T22:26:55.277" v="3066" actId="164"/>
          <ac:picMkLst>
            <pc:docMk/>
            <pc:sldMk cId="532793660" sldId="465"/>
            <ac:picMk id="17" creationId="{A00B62B1-A8BA-499B-BCB3-B10197018226}"/>
          </ac:picMkLst>
        </pc:picChg>
      </pc:sldChg>
      <pc:sldChg chg="addSp delSp modSp add mod ord delAnim modAnim">
        <pc:chgData name="Stuart Andrews" userId="fe79af9a-8d06-4ba5-854d-245a1649f122" providerId="ADAL" clId="{FE0AE140-0718-4C85-A782-3A920A81C9C5}" dt="2021-12-06T14:23:00.197" v="5446"/>
        <pc:sldMkLst>
          <pc:docMk/>
          <pc:sldMk cId="351256470" sldId="466"/>
        </pc:sldMkLst>
        <pc:spChg chg="del">
          <ac:chgData name="Stuart Andrews" userId="fe79af9a-8d06-4ba5-854d-245a1649f122" providerId="ADAL" clId="{FE0AE140-0718-4C85-A782-3A920A81C9C5}" dt="2021-12-05T22:30:53.469" v="3124" actId="478"/>
          <ac:spMkLst>
            <pc:docMk/>
            <pc:sldMk cId="351256470" sldId="466"/>
            <ac:spMk id="9" creationId="{9FB15938-0609-499F-A1EF-48774436BAB5}"/>
          </ac:spMkLst>
        </pc:spChg>
        <pc:spChg chg="mod">
          <ac:chgData name="Stuart Andrews" userId="fe79af9a-8d06-4ba5-854d-245a1649f122" providerId="ADAL" clId="{FE0AE140-0718-4C85-A782-3A920A81C9C5}" dt="2021-12-05T22:30:48.622" v="3123" actId="20577"/>
          <ac:spMkLst>
            <pc:docMk/>
            <pc:sldMk cId="351256470" sldId="466"/>
            <ac:spMk id="12" creationId="{8ACFE7DA-D6C6-4853-9E8B-A172F7F98B2D}"/>
          </ac:spMkLst>
        </pc:spChg>
        <pc:spChg chg="add del mod">
          <ac:chgData name="Stuart Andrews" userId="fe79af9a-8d06-4ba5-854d-245a1649f122" providerId="ADAL" clId="{FE0AE140-0718-4C85-A782-3A920A81C9C5}" dt="2021-12-05T22:31:59.797" v="3167" actId="478"/>
          <ac:spMkLst>
            <pc:docMk/>
            <pc:sldMk cId="351256470" sldId="466"/>
            <ac:spMk id="18" creationId="{B7402DFF-5F59-4968-A7F6-F3CECF7B2A2E}"/>
          </ac:spMkLst>
        </pc:spChg>
        <pc:spChg chg="del">
          <ac:chgData name="Stuart Andrews" userId="fe79af9a-8d06-4ba5-854d-245a1649f122" providerId="ADAL" clId="{FE0AE140-0718-4C85-A782-3A920A81C9C5}" dt="2021-12-05T22:46:18.977" v="3459" actId="478"/>
          <ac:spMkLst>
            <pc:docMk/>
            <pc:sldMk cId="351256470" sldId="466"/>
            <ac:spMk id="19" creationId="{8B4A4429-3AB6-4693-960D-70F06BC1D0A7}"/>
          </ac:spMkLst>
        </pc:spChg>
        <pc:spChg chg="add mod">
          <ac:chgData name="Stuart Andrews" userId="fe79af9a-8d06-4ba5-854d-245a1649f122" providerId="ADAL" clId="{FE0AE140-0718-4C85-A782-3A920A81C9C5}" dt="2021-12-06T14:22:43.601" v="5441" actId="164"/>
          <ac:spMkLst>
            <pc:docMk/>
            <pc:sldMk cId="351256470" sldId="466"/>
            <ac:spMk id="20" creationId="{05434131-79AC-44C9-9700-01CD3D31026D}"/>
          </ac:spMkLst>
        </pc:spChg>
        <pc:spChg chg="add mod">
          <ac:chgData name="Stuart Andrews" userId="fe79af9a-8d06-4ba5-854d-245a1649f122" providerId="ADAL" clId="{FE0AE140-0718-4C85-A782-3A920A81C9C5}" dt="2021-12-06T14:22:43.601" v="5441" actId="164"/>
          <ac:spMkLst>
            <pc:docMk/>
            <pc:sldMk cId="351256470" sldId="466"/>
            <ac:spMk id="23" creationId="{A18102FE-910A-42E9-A4F5-96A922077931}"/>
          </ac:spMkLst>
        </pc:spChg>
        <pc:spChg chg="add mod">
          <ac:chgData name="Stuart Andrews" userId="fe79af9a-8d06-4ba5-854d-245a1649f122" providerId="ADAL" clId="{FE0AE140-0718-4C85-A782-3A920A81C9C5}" dt="2021-12-06T14:22:51.716" v="5443" actId="164"/>
          <ac:spMkLst>
            <pc:docMk/>
            <pc:sldMk cId="351256470" sldId="466"/>
            <ac:spMk id="24" creationId="{5FB4B1CC-3B42-4EBB-8122-CDFED34ED453}"/>
          </ac:spMkLst>
        </pc:spChg>
        <pc:spChg chg="add mod">
          <ac:chgData name="Stuart Andrews" userId="fe79af9a-8d06-4ba5-854d-245a1649f122" providerId="ADAL" clId="{FE0AE140-0718-4C85-A782-3A920A81C9C5}" dt="2021-12-06T14:22:58.473" v="5445" actId="164"/>
          <ac:spMkLst>
            <pc:docMk/>
            <pc:sldMk cId="351256470" sldId="466"/>
            <ac:spMk id="25" creationId="{0A2B8EFD-85E2-4210-8206-9E9AC6020A50}"/>
          </ac:spMkLst>
        </pc:spChg>
        <pc:spChg chg="add mod">
          <ac:chgData name="Stuart Andrews" userId="fe79af9a-8d06-4ba5-854d-245a1649f122" providerId="ADAL" clId="{FE0AE140-0718-4C85-A782-3A920A81C9C5}" dt="2021-12-06T14:22:51.716" v="5443" actId="164"/>
          <ac:spMkLst>
            <pc:docMk/>
            <pc:sldMk cId="351256470" sldId="466"/>
            <ac:spMk id="26" creationId="{5D6D9461-1238-4E6C-B157-0912AA86EDF4}"/>
          </ac:spMkLst>
        </pc:spChg>
        <pc:spChg chg="add mod">
          <ac:chgData name="Stuart Andrews" userId="fe79af9a-8d06-4ba5-854d-245a1649f122" providerId="ADAL" clId="{FE0AE140-0718-4C85-A782-3A920A81C9C5}" dt="2021-12-06T14:22:58.473" v="5445" actId="164"/>
          <ac:spMkLst>
            <pc:docMk/>
            <pc:sldMk cId="351256470" sldId="466"/>
            <ac:spMk id="27" creationId="{C01D3BE6-8074-4BA3-9EEC-504740DB528D}"/>
          </ac:spMkLst>
        </pc:spChg>
        <pc:grpChg chg="add mod">
          <ac:chgData name="Stuart Andrews" userId="fe79af9a-8d06-4ba5-854d-245a1649f122" providerId="ADAL" clId="{FE0AE140-0718-4C85-A782-3A920A81C9C5}" dt="2021-12-06T14:22:43.601" v="5441" actId="164"/>
          <ac:grpSpMkLst>
            <pc:docMk/>
            <pc:sldMk cId="351256470" sldId="466"/>
            <ac:grpSpMk id="2" creationId="{D350A76B-4E0E-4BD0-BE7A-BA9BFE6D8519}"/>
          </ac:grpSpMkLst>
        </pc:grpChg>
        <pc:grpChg chg="del">
          <ac:chgData name="Stuart Andrews" userId="fe79af9a-8d06-4ba5-854d-245a1649f122" providerId="ADAL" clId="{FE0AE140-0718-4C85-A782-3A920A81C9C5}" dt="2021-12-05T22:30:55.276" v="3126" actId="478"/>
          <ac:grpSpMkLst>
            <pc:docMk/>
            <pc:sldMk cId="351256470" sldId="466"/>
            <ac:grpSpMk id="3" creationId="{8B56EC37-4E7C-470A-8C93-4CEDF9307567}"/>
          </ac:grpSpMkLst>
        </pc:grpChg>
        <pc:grpChg chg="add mod">
          <ac:chgData name="Stuart Andrews" userId="fe79af9a-8d06-4ba5-854d-245a1649f122" providerId="ADAL" clId="{FE0AE140-0718-4C85-A782-3A920A81C9C5}" dt="2021-12-06T14:22:51.716" v="5443" actId="164"/>
          <ac:grpSpMkLst>
            <pc:docMk/>
            <pc:sldMk cId="351256470" sldId="466"/>
            <ac:grpSpMk id="3" creationId="{A18077EC-E33A-4AE8-AB4B-7CFE5102F397}"/>
          </ac:grpSpMkLst>
        </pc:grpChg>
        <pc:grpChg chg="add mod">
          <ac:chgData name="Stuart Andrews" userId="fe79af9a-8d06-4ba5-854d-245a1649f122" providerId="ADAL" clId="{FE0AE140-0718-4C85-A782-3A920A81C9C5}" dt="2021-12-06T14:22:58.473" v="5445" actId="164"/>
          <ac:grpSpMkLst>
            <pc:docMk/>
            <pc:sldMk cId="351256470" sldId="466"/>
            <ac:grpSpMk id="4" creationId="{EDD476B6-CC33-442D-A152-5C28846F0CDF}"/>
          </ac:grpSpMkLst>
        </pc:grpChg>
        <pc:grpChg chg="mod">
          <ac:chgData name="Stuart Andrews" userId="fe79af9a-8d06-4ba5-854d-245a1649f122" providerId="ADAL" clId="{FE0AE140-0718-4C85-A782-3A920A81C9C5}" dt="2021-12-05T22:32:52.891" v="3225" actId="14100"/>
          <ac:grpSpMkLst>
            <pc:docMk/>
            <pc:sldMk cId="351256470" sldId="466"/>
            <ac:grpSpMk id="10" creationId="{332F3DBA-08C8-45ED-A2C6-A28E6C801723}"/>
          </ac:grpSpMkLst>
        </pc:grpChg>
        <pc:grpChg chg="del">
          <ac:chgData name="Stuart Andrews" userId="fe79af9a-8d06-4ba5-854d-245a1649f122" providerId="ADAL" clId="{FE0AE140-0718-4C85-A782-3A920A81C9C5}" dt="2021-12-05T22:30:54.362" v="3125" actId="478"/>
          <ac:grpSpMkLst>
            <pc:docMk/>
            <pc:sldMk cId="351256470" sldId="466"/>
            <ac:grpSpMk id="13" creationId="{59B801DB-1D31-4674-93C8-DF9DE1CD6DDF}"/>
          </ac:grpSpMkLst>
        </pc:grpChg>
      </pc:sldChg>
      <pc:sldChg chg="addSp delSp modSp add mod ord delAnim modAnim modNotesTx">
        <pc:chgData name="Stuart Andrews" userId="fe79af9a-8d06-4ba5-854d-245a1649f122" providerId="ADAL" clId="{FE0AE140-0718-4C85-A782-3A920A81C9C5}" dt="2021-12-06T15:27:20.857" v="5718" actId="1076"/>
        <pc:sldMkLst>
          <pc:docMk/>
          <pc:sldMk cId="2797018731" sldId="467"/>
        </pc:sldMkLst>
        <pc:spChg chg="add del mod">
          <ac:chgData name="Stuart Andrews" userId="fe79af9a-8d06-4ba5-854d-245a1649f122" providerId="ADAL" clId="{FE0AE140-0718-4C85-A782-3A920A81C9C5}" dt="2021-12-06T15:26:15.665" v="5685" actId="478"/>
          <ac:spMkLst>
            <pc:docMk/>
            <pc:sldMk cId="2797018731" sldId="467"/>
            <ac:spMk id="8" creationId="{28D61359-0582-4E0D-B83F-5C57DEECFFB2}"/>
          </ac:spMkLst>
        </pc:spChg>
        <pc:spChg chg="add mod">
          <ac:chgData name="Stuart Andrews" userId="fe79af9a-8d06-4ba5-854d-245a1649f122" providerId="ADAL" clId="{FE0AE140-0718-4C85-A782-3A920A81C9C5}" dt="2021-12-06T15:27:20.857" v="5718" actId="1076"/>
          <ac:spMkLst>
            <pc:docMk/>
            <pc:sldMk cId="2797018731" sldId="467"/>
            <ac:spMk id="9" creationId="{68996439-4A7D-4A99-8B9B-37103A3E318E}"/>
          </ac:spMkLst>
        </pc:spChg>
        <pc:spChg chg="mod">
          <ac:chgData name="Stuart Andrews" userId="fe79af9a-8d06-4ba5-854d-245a1649f122" providerId="ADAL" clId="{FE0AE140-0718-4C85-A782-3A920A81C9C5}" dt="2021-12-05T22:45:24.685" v="3409" actId="20577"/>
          <ac:spMkLst>
            <pc:docMk/>
            <pc:sldMk cId="2797018731" sldId="467"/>
            <ac:spMk id="12" creationId="{8ACFE7DA-D6C6-4853-9E8B-A172F7F98B2D}"/>
          </ac:spMkLst>
        </pc:spChg>
        <pc:spChg chg="add mod">
          <ac:chgData name="Stuart Andrews" userId="fe79af9a-8d06-4ba5-854d-245a1649f122" providerId="ADAL" clId="{FE0AE140-0718-4C85-A782-3A920A81C9C5}" dt="2021-12-06T15:27:17.180" v="5717" actId="1076"/>
          <ac:spMkLst>
            <pc:docMk/>
            <pc:sldMk cId="2797018731" sldId="467"/>
            <ac:spMk id="14" creationId="{F7CBF87D-DE6D-48F6-B938-BC72320F48A5}"/>
          </ac:spMkLst>
        </pc:spChg>
        <pc:spChg chg="del">
          <ac:chgData name="Stuart Andrews" userId="fe79af9a-8d06-4ba5-854d-245a1649f122" providerId="ADAL" clId="{FE0AE140-0718-4C85-A782-3A920A81C9C5}" dt="2021-12-05T22:46:14.378" v="3458" actId="478"/>
          <ac:spMkLst>
            <pc:docMk/>
            <pc:sldMk cId="2797018731" sldId="467"/>
            <ac:spMk id="19" creationId="{8B4A4429-3AB6-4693-960D-70F06BC1D0A7}"/>
          </ac:spMkLst>
        </pc:spChg>
        <pc:spChg chg="del">
          <ac:chgData name="Stuart Andrews" userId="fe79af9a-8d06-4ba5-854d-245a1649f122" providerId="ADAL" clId="{FE0AE140-0718-4C85-A782-3A920A81C9C5}" dt="2021-12-05T22:45:32.932" v="3411" actId="478"/>
          <ac:spMkLst>
            <pc:docMk/>
            <pc:sldMk cId="2797018731" sldId="467"/>
            <ac:spMk id="20" creationId="{05434131-79AC-44C9-9700-01CD3D31026D}"/>
          </ac:spMkLst>
        </pc:spChg>
        <pc:spChg chg="del">
          <ac:chgData name="Stuart Andrews" userId="fe79af9a-8d06-4ba5-854d-245a1649f122" providerId="ADAL" clId="{FE0AE140-0718-4C85-A782-3A920A81C9C5}" dt="2021-12-05T22:45:33.408" v="3412" actId="478"/>
          <ac:spMkLst>
            <pc:docMk/>
            <pc:sldMk cId="2797018731" sldId="467"/>
            <ac:spMk id="23" creationId="{A18102FE-910A-42E9-A4F5-96A922077931}"/>
          </ac:spMkLst>
        </pc:spChg>
        <pc:spChg chg="del">
          <ac:chgData name="Stuart Andrews" userId="fe79af9a-8d06-4ba5-854d-245a1649f122" providerId="ADAL" clId="{FE0AE140-0718-4C85-A782-3A920A81C9C5}" dt="2021-12-05T22:45:35.310" v="3415" actId="478"/>
          <ac:spMkLst>
            <pc:docMk/>
            <pc:sldMk cId="2797018731" sldId="467"/>
            <ac:spMk id="24" creationId="{5FB4B1CC-3B42-4EBB-8122-CDFED34ED453}"/>
          </ac:spMkLst>
        </pc:spChg>
        <pc:spChg chg="del">
          <ac:chgData name="Stuart Andrews" userId="fe79af9a-8d06-4ba5-854d-245a1649f122" providerId="ADAL" clId="{FE0AE140-0718-4C85-A782-3A920A81C9C5}" dt="2021-12-05T22:45:37.082" v="3417" actId="478"/>
          <ac:spMkLst>
            <pc:docMk/>
            <pc:sldMk cId="2797018731" sldId="467"/>
            <ac:spMk id="25" creationId="{0A2B8EFD-85E2-4210-8206-9E9AC6020A50}"/>
          </ac:spMkLst>
        </pc:spChg>
        <pc:spChg chg="del mod">
          <ac:chgData name="Stuart Andrews" userId="fe79af9a-8d06-4ba5-854d-245a1649f122" providerId="ADAL" clId="{FE0AE140-0718-4C85-A782-3A920A81C9C5}" dt="2021-12-05T22:45:34.669" v="3414" actId="478"/>
          <ac:spMkLst>
            <pc:docMk/>
            <pc:sldMk cId="2797018731" sldId="467"/>
            <ac:spMk id="26" creationId="{5D6D9461-1238-4E6C-B157-0912AA86EDF4}"/>
          </ac:spMkLst>
        </pc:spChg>
        <pc:spChg chg="del">
          <ac:chgData name="Stuart Andrews" userId="fe79af9a-8d06-4ba5-854d-245a1649f122" providerId="ADAL" clId="{FE0AE140-0718-4C85-A782-3A920A81C9C5}" dt="2021-12-05T22:45:36.550" v="3416" actId="478"/>
          <ac:spMkLst>
            <pc:docMk/>
            <pc:sldMk cId="2797018731" sldId="467"/>
            <ac:spMk id="27" creationId="{C01D3BE6-8074-4BA3-9EEC-504740DB528D}"/>
          </ac:spMkLst>
        </pc:spChg>
        <pc:grpChg chg="mod">
          <ac:chgData name="Stuart Andrews" userId="fe79af9a-8d06-4ba5-854d-245a1649f122" providerId="ADAL" clId="{FE0AE140-0718-4C85-A782-3A920A81C9C5}" dt="2021-12-05T22:45:42.916" v="3418" actId="1076"/>
          <ac:grpSpMkLst>
            <pc:docMk/>
            <pc:sldMk cId="2797018731" sldId="467"/>
            <ac:grpSpMk id="10" creationId="{332F3DBA-08C8-45ED-A2C6-A28E6C801723}"/>
          </ac:grpSpMkLst>
        </pc:grpChg>
      </pc:sldChg>
      <pc:sldChg chg="addSp delSp modSp add mod ord modAnim">
        <pc:chgData name="Stuart Andrews" userId="fe79af9a-8d06-4ba5-854d-245a1649f122" providerId="ADAL" clId="{FE0AE140-0718-4C85-A782-3A920A81C9C5}" dt="2021-12-06T15:22:21.083" v="5664"/>
        <pc:sldMkLst>
          <pc:docMk/>
          <pc:sldMk cId="3763591353" sldId="468"/>
        </pc:sldMkLst>
        <pc:spChg chg="mod topLvl">
          <ac:chgData name="Stuart Andrews" userId="fe79af9a-8d06-4ba5-854d-245a1649f122" providerId="ADAL" clId="{FE0AE140-0718-4C85-A782-3A920A81C9C5}" dt="2021-12-06T15:22:06.491" v="5659" actId="164"/>
          <ac:spMkLst>
            <pc:docMk/>
            <pc:sldMk cId="3763591353" sldId="468"/>
            <ac:spMk id="5" creationId="{AAC12946-CC73-4319-B73A-943CC07445A4}"/>
          </ac:spMkLst>
        </pc:spChg>
        <pc:spChg chg="mod topLvl">
          <ac:chgData name="Stuart Andrews" userId="fe79af9a-8d06-4ba5-854d-245a1649f122" providerId="ADAL" clId="{FE0AE140-0718-4C85-A782-3A920A81C9C5}" dt="2021-12-06T15:22:10.392" v="5660" actId="164"/>
          <ac:spMkLst>
            <pc:docMk/>
            <pc:sldMk cId="3763591353" sldId="468"/>
            <ac:spMk id="6" creationId="{438912C3-846F-4295-9329-6A0F38715035}"/>
          </ac:spMkLst>
        </pc:spChg>
        <pc:spChg chg="mod topLvl">
          <ac:chgData name="Stuart Andrews" userId="fe79af9a-8d06-4ba5-854d-245a1649f122" providerId="ADAL" clId="{FE0AE140-0718-4C85-A782-3A920A81C9C5}" dt="2021-12-06T15:22:12.658" v="5661" actId="164"/>
          <ac:spMkLst>
            <pc:docMk/>
            <pc:sldMk cId="3763591353" sldId="468"/>
            <ac:spMk id="7" creationId="{734583BB-61E5-4D0E-AD3B-C1231584E634}"/>
          </ac:spMkLst>
        </pc:spChg>
        <pc:spChg chg="add del mod topLvl">
          <ac:chgData name="Stuart Andrews" userId="fe79af9a-8d06-4ba5-854d-245a1649f122" providerId="ADAL" clId="{FE0AE140-0718-4C85-A782-3A920A81C9C5}" dt="2021-12-06T15:20:41.799" v="5589" actId="478"/>
          <ac:spMkLst>
            <pc:docMk/>
            <pc:sldMk cId="3763591353" sldId="468"/>
            <ac:spMk id="8" creationId="{590EE901-6AAA-41F9-95A9-5AD5D6AFDEC3}"/>
          </ac:spMkLst>
        </pc:spChg>
        <pc:spChg chg="add del mod">
          <ac:chgData name="Stuart Andrews" userId="fe79af9a-8d06-4ba5-854d-245a1649f122" providerId="ADAL" clId="{FE0AE140-0718-4C85-A782-3A920A81C9C5}" dt="2021-12-06T15:22:03.787" v="5658" actId="478"/>
          <ac:spMkLst>
            <pc:docMk/>
            <pc:sldMk cId="3763591353" sldId="468"/>
            <ac:spMk id="11" creationId="{EDD4F210-DA95-4CC3-8BE4-F778D2A15B21}"/>
          </ac:spMkLst>
        </pc:spChg>
        <pc:spChg chg="add mod">
          <ac:chgData name="Stuart Andrews" userId="fe79af9a-8d06-4ba5-854d-245a1649f122" providerId="ADAL" clId="{FE0AE140-0718-4C85-A782-3A920A81C9C5}" dt="2021-12-06T15:22:10.392" v="5660" actId="164"/>
          <ac:spMkLst>
            <pc:docMk/>
            <pc:sldMk cId="3763591353" sldId="468"/>
            <ac:spMk id="12" creationId="{0D479BE4-00DF-4A22-B54D-849718C55435}"/>
          </ac:spMkLst>
        </pc:spChg>
        <pc:spChg chg="mod topLvl">
          <ac:chgData name="Stuart Andrews" userId="fe79af9a-8d06-4ba5-854d-245a1649f122" providerId="ADAL" clId="{FE0AE140-0718-4C85-A782-3A920A81C9C5}" dt="2021-12-06T15:22:06.491" v="5659" actId="164"/>
          <ac:spMkLst>
            <pc:docMk/>
            <pc:sldMk cId="3763591353" sldId="468"/>
            <ac:spMk id="13" creationId="{00000000-0000-0000-0000-000000000000}"/>
          </ac:spMkLst>
        </pc:spChg>
        <pc:spChg chg="add mod">
          <ac:chgData name="Stuart Andrews" userId="fe79af9a-8d06-4ba5-854d-245a1649f122" providerId="ADAL" clId="{FE0AE140-0718-4C85-A782-3A920A81C9C5}" dt="2021-12-06T15:22:12.658" v="5661" actId="164"/>
          <ac:spMkLst>
            <pc:docMk/>
            <pc:sldMk cId="3763591353" sldId="468"/>
            <ac:spMk id="14" creationId="{D8105577-3D9B-4B3B-877C-02758A1F0DFD}"/>
          </ac:spMkLst>
        </pc:spChg>
        <pc:spChg chg="mod">
          <ac:chgData name="Stuart Andrews" userId="fe79af9a-8d06-4ba5-854d-245a1649f122" providerId="ADAL" clId="{FE0AE140-0718-4C85-A782-3A920A81C9C5}" dt="2021-12-06T12:52:55.094" v="3855" actId="1076"/>
          <ac:spMkLst>
            <pc:docMk/>
            <pc:sldMk cId="3763591353" sldId="468"/>
            <ac:spMk id="15" creationId="{FDD3ACEF-D5DC-401B-ACFC-35B1F6C297FA}"/>
          </ac:spMkLst>
        </pc:spChg>
        <pc:grpChg chg="add del mod">
          <ac:chgData name="Stuart Andrews" userId="fe79af9a-8d06-4ba5-854d-245a1649f122" providerId="ADAL" clId="{FE0AE140-0718-4C85-A782-3A920A81C9C5}" dt="2021-12-06T15:19:06.719" v="5584" actId="165"/>
          <ac:grpSpMkLst>
            <pc:docMk/>
            <pc:sldMk cId="3763591353" sldId="468"/>
            <ac:grpSpMk id="2" creationId="{A2630580-8332-4D64-B0C9-F175E0FFEBC7}"/>
          </ac:grpSpMkLst>
        </pc:grpChg>
        <pc:grpChg chg="add del mod">
          <ac:chgData name="Stuart Andrews" userId="fe79af9a-8d06-4ba5-854d-245a1649f122" providerId="ADAL" clId="{FE0AE140-0718-4C85-A782-3A920A81C9C5}" dt="2021-12-06T15:21:21.319" v="5595" actId="165"/>
          <ac:grpSpMkLst>
            <pc:docMk/>
            <pc:sldMk cId="3763591353" sldId="468"/>
            <ac:grpSpMk id="3" creationId="{553B617C-064E-45DA-9BE0-47662AFC31D2}"/>
          </ac:grpSpMkLst>
        </pc:grpChg>
        <pc:grpChg chg="add mod">
          <ac:chgData name="Stuart Andrews" userId="fe79af9a-8d06-4ba5-854d-245a1649f122" providerId="ADAL" clId="{FE0AE140-0718-4C85-A782-3A920A81C9C5}" dt="2021-12-06T15:22:06.491" v="5659" actId="164"/>
          <ac:grpSpMkLst>
            <pc:docMk/>
            <pc:sldMk cId="3763591353" sldId="468"/>
            <ac:grpSpMk id="4" creationId="{4583411D-0E1D-4016-89E3-C7EBB4FD3EFA}"/>
          </ac:grpSpMkLst>
        </pc:grpChg>
        <pc:grpChg chg="add mod">
          <ac:chgData name="Stuart Andrews" userId="fe79af9a-8d06-4ba5-854d-245a1649f122" providerId="ADAL" clId="{FE0AE140-0718-4C85-A782-3A920A81C9C5}" dt="2021-12-06T15:22:10.392" v="5660" actId="164"/>
          <ac:grpSpMkLst>
            <pc:docMk/>
            <pc:sldMk cId="3763591353" sldId="468"/>
            <ac:grpSpMk id="9" creationId="{C69EFED4-0AF8-4D51-9E3E-3375E97F669C}"/>
          </ac:grpSpMkLst>
        </pc:grpChg>
        <pc:grpChg chg="add mod">
          <ac:chgData name="Stuart Andrews" userId="fe79af9a-8d06-4ba5-854d-245a1649f122" providerId="ADAL" clId="{FE0AE140-0718-4C85-A782-3A920A81C9C5}" dt="2021-12-06T15:22:12.658" v="5661" actId="164"/>
          <ac:grpSpMkLst>
            <pc:docMk/>
            <pc:sldMk cId="3763591353" sldId="468"/>
            <ac:grpSpMk id="10" creationId="{FADE80E8-32D9-4610-A7E9-097ABF46B8C9}"/>
          </ac:grpSpMkLst>
        </pc:grpChg>
      </pc:sldChg>
      <pc:sldChg chg="add ord">
        <pc:chgData name="Stuart Andrews" userId="fe79af9a-8d06-4ba5-854d-245a1649f122" providerId="ADAL" clId="{FE0AE140-0718-4C85-A782-3A920A81C9C5}" dt="2021-12-06T13:08:07.570" v="4261"/>
        <pc:sldMkLst>
          <pc:docMk/>
          <pc:sldMk cId="512321992" sldId="469"/>
        </pc:sldMkLst>
      </pc:sldChg>
      <pc:sldChg chg="addSp modSp add mod modAnim modNotesTx">
        <pc:chgData name="Stuart Andrews" userId="fe79af9a-8d06-4ba5-854d-245a1649f122" providerId="ADAL" clId="{FE0AE140-0718-4C85-A782-3A920A81C9C5}" dt="2021-12-06T14:23:34.915" v="5452"/>
        <pc:sldMkLst>
          <pc:docMk/>
          <pc:sldMk cId="1217174544" sldId="470"/>
        </pc:sldMkLst>
        <pc:spChg chg="mod">
          <ac:chgData name="Stuart Andrews" userId="fe79af9a-8d06-4ba5-854d-245a1649f122" providerId="ADAL" clId="{FE0AE140-0718-4C85-A782-3A920A81C9C5}" dt="2021-12-06T13:50:00.294" v="5290" actId="20577"/>
          <ac:spMkLst>
            <pc:docMk/>
            <pc:sldMk cId="1217174544" sldId="470"/>
            <ac:spMk id="12" creationId="{8ACFE7DA-D6C6-4853-9E8B-A172F7F98B2D}"/>
          </ac:spMkLst>
        </pc:spChg>
        <pc:spChg chg="mod">
          <ac:chgData name="Stuart Andrews" userId="fe79af9a-8d06-4ba5-854d-245a1649f122" providerId="ADAL" clId="{FE0AE140-0718-4C85-A782-3A920A81C9C5}" dt="2021-12-06T14:23:09.083" v="5447" actId="164"/>
          <ac:spMkLst>
            <pc:docMk/>
            <pc:sldMk cId="1217174544" sldId="470"/>
            <ac:spMk id="20" creationId="{05434131-79AC-44C9-9700-01CD3D31026D}"/>
          </ac:spMkLst>
        </pc:spChg>
        <pc:spChg chg="mod">
          <ac:chgData name="Stuart Andrews" userId="fe79af9a-8d06-4ba5-854d-245a1649f122" providerId="ADAL" clId="{FE0AE140-0718-4C85-A782-3A920A81C9C5}" dt="2021-12-06T13:39:35.225" v="4588" actId="20577"/>
          <ac:spMkLst>
            <pc:docMk/>
            <pc:sldMk cId="1217174544" sldId="470"/>
            <ac:spMk id="21" creationId="{20068A91-CB92-4555-8066-28DF4B92DD68}"/>
          </ac:spMkLst>
        </pc:spChg>
        <pc:spChg chg="mod">
          <ac:chgData name="Stuart Andrews" userId="fe79af9a-8d06-4ba5-854d-245a1649f122" providerId="ADAL" clId="{FE0AE140-0718-4C85-A782-3A920A81C9C5}" dt="2021-12-06T14:23:09.083" v="5447" actId="164"/>
          <ac:spMkLst>
            <pc:docMk/>
            <pc:sldMk cId="1217174544" sldId="470"/>
            <ac:spMk id="23" creationId="{A18102FE-910A-42E9-A4F5-96A922077931}"/>
          </ac:spMkLst>
        </pc:spChg>
        <pc:spChg chg="mod">
          <ac:chgData name="Stuart Andrews" userId="fe79af9a-8d06-4ba5-854d-245a1649f122" providerId="ADAL" clId="{FE0AE140-0718-4C85-A782-3A920A81C9C5}" dt="2021-12-06T14:23:18.079" v="5448" actId="164"/>
          <ac:spMkLst>
            <pc:docMk/>
            <pc:sldMk cId="1217174544" sldId="470"/>
            <ac:spMk id="24" creationId="{5FB4B1CC-3B42-4EBB-8122-CDFED34ED453}"/>
          </ac:spMkLst>
        </pc:spChg>
        <pc:spChg chg="mod">
          <ac:chgData name="Stuart Andrews" userId="fe79af9a-8d06-4ba5-854d-245a1649f122" providerId="ADAL" clId="{FE0AE140-0718-4C85-A782-3A920A81C9C5}" dt="2021-12-06T14:23:21.459" v="5449" actId="164"/>
          <ac:spMkLst>
            <pc:docMk/>
            <pc:sldMk cId="1217174544" sldId="470"/>
            <ac:spMk id="25" creationId="{0A2B8EFD-85E2-4210-8206-9E9AC6020A50}"/>
          </ac:spMkLst>
        </pc:spChg>
        <pc:spChg chg="mod">
          <ac:chgData name="Stuart Andrews" userId="fe79af9a-8d06-4ba5-854d-245a1649f122" providerId="ADAL" clId="{FE0AE140-0718-4C85-A782-3A920A81C9C5}" dt="2021-12-06T14:23:18.079" v="5448" actId="164"/>
          <ac:spMkLst>
            <pc:docMk/>
            <pc:sldMk cId="1217174544" sldId="470"/>
            <ac:spMk id="26" creationId="{5D6D9461-1238-4E6C-B157-0912AA86EDF4}"/>
          </ac:spMkLst>
        </pc:spChg>
        <pc:spChg chg="mod">
          <ac:chgData name="Stuart Andrews" userId="fe79af9a-8d06-4ba5-854d-245a1649f122" providerId="ADAL" clId="{FE0AE140-0718-4C85-A782-3A920A81C9C5}" dt="2021-12-06T14:23:21.459" v="5449" actId="164"/>
          <ac:spMkLst>
            <pc:docMk/>
            <pc:sldMk cId="1217174544" sldId="470"/>
            <ac:spMk id="27" creationId="{C01D3BE6-8074-4BA3-9EEC-504740DB528D}"/>
          </ac:spMkLst>
        </pc:spChg>
        <pc:grpChg chg="add mod">
          <ac:chgData name="Stuart Andrews" userId="fe79af9a-8d06-4ba5-854d-245a1649f122" providerId="ADAL" clId="{FE0AE140-0718-4C85-A782-3A920A81C9C5}" dt="2021-12-06T14:23:09.083" v="5447" actId="164"/>
          <ac:grpSpMkLst>
            <pc:docMk/>
            <pc:sldMk cId="1217174544" sldId="470"/>
            <ac:grpSpMk id="2" creationId="{710F6BC1-5AEA-473D-AC3C-4A2493BD5095}"/>
          </ac:grpSpMkLst>
        </pc:grpChg>
        <pc:grpChg chg="add mod">
          <ac:chgData name="Stuart Andrews" userId="fe79af9a-8d06-4ba5-854d-245a1649f122" providerId="ADAL" clId="{FE0AE140-0718-4C85-A782-3A920A81C9C5}" dt="2021-12-06T14:23:18.079" v="5448" actId="164"/>
          <ac:grpSpMkLst>
            <pc:docMk/>
            <pc:sldMk cId="1217174544" sldId="470"/>
            <ac:grpSpMk id="3" creationId="{E1C0EE0E-43BC-4675-9BCC-06536F2CA73D}"/>
          </ac:grpSpMkLst>
        </pc:grpChg>
        <pc:grpChg chg="add mod">
          <ac:chgData name="Stuart Andrews" userId="fe79af9a-8d06-4ba5-854d-245a1649f122" providerId="ADAL" clId="{FE0AE140-0718-4C85-A782-3A920A81C9C5}" dt="2021-12-06T14:23:21.459" v="5449" actId="164"/>
          <ac:grpSpMkLst>
            <pc:docMk/>
            <pc:sldMk cId="1217174544" sldId="470"/>
            <ac:grpSpMk id="4" creationId="{90E6F433-BD65-4AA1-9192-14F02701BA2E}"/>
          </ac:grpSpMkLst>
        </pc:grpChg>
      </pc:sldChg>
    </pc:docChg>
  </pc:docChgLst>
  <pc:docChgLst>
    <pc:chgData name="Stuart Andrews" userId="fe79af9a-8d06-4ba5-854d-245a1649f122" providerId="ADAL" clId="{1EF972AC-8A05-432E-862E-72A2C3B3F716}"/>
    <pc:docChg chg="undo custSel addSld delSld modSld sldOrd">
      <pc:chgData name="Stuart Andrews" userId="fe79af9a-8d06-4ba5-854d-245a1649f122" providerId="ADAL" clId="{1EF972AC-8A05-432E-862E-72A2C3B3F716}" dt="2022-11-17T12:09:38.848" v="307" actId="729"/>
      <pc:docMkLst>
        <pc:docMk/>
      </pc:docMkLst>
      <pc:sldChg chg="del">
        <pc:chgData name="Stuart Andrews" userId="fe79af9a-8d06-4ba5-854d-245a1649f122" providerId="ADAL" clId="{1EF972AC-8A05-432E-862E-72A2C3B3F716}" dt="2022-10-24T18:05:45.519" v="304" actId="2696"/>
        <pc:sldMkLst>
          <pc:docMk/>
          <pc:sldMk cId="2041447880" sldId="271"/>
        </pc:sldMkLst>
      </pc:sldChg>
      <pc:sldChg chg="mod modShow">
        <pc:chgData name="Stuart Andrews" userId="fe79af9a-8d06-4ba5-854d-245a1649f122" providerId="ADAL" clId="{1EF972AC-8A05-432E-862E-72A2C3B3F716}" dt="2022-10-24T18:02:48.680" v="117" actId="729"/>
        <pc:sldMkLst>
          <pc:docMk/>
          <pc:sldMk cId="1558416564" sldId="478"/>
        </pc:sldMkLst>
      </pc:sldChg>
      <pc:sldChg chg="mod ord modShow">
        <pc:chgData name="Stuart Andrews" userId="fe79af9a-8d06-4ba5-854d-245a1649f122" providerId="ADAL" clId="{1EF972AC-8A05-432E-862E-72A2C3B3F716}" dt="2022-10-24T18:01:53.656" v="116"/>
        <pc:sldMkLst>
          <pc:docMk/>
          <pc:sldMk cId="3521197400" sldId="481"/>
        </pc:sldMkLst>
      </pc:sldChg>
      <pc:sldChg chg="mod modShow">
        <pc:chgData name="Stuart Andrews" userId="fe79af9a-8d06-4ba5-854d-245a1649f122" providerId="ADAL" clId="{1EF972AC-8A05-432E-862E-72A2C3B3F716}" dt="2022-10-25T09:30:37.629" v="305" actId="729"/>
        <pc:sldMkLst>
          <pc:docMk/>
          <pc:sldMk cId="1493415402" sldId="522"/>
        </pc:sldMkLst>
      </pc:sldChg>
      <pc:sldChg chg="delSp modSp mod ord modShow">
        <pc:chgData name="Stuart Andrews" userId="fe79af9a-8d06-4ba5-854d-245a1649f122" providerId="ADAL" clId="{1EF972AC-8A05-432E-862E-72A2C3B3F716}" dt="2022-10-24T18:01:53.656" v="116"/>
        <pc:sldMkLst>
          <pc:docMk/>
          <pc:sldMk cId="3045568609" sldId="527"/>
        </pc:sldMkLst>
        <pc:spChg chg="mod">
          <ac:chgData name="Stuart Andrews" userId="fe79af9a-8d06-4ba5-854d-245a1649f122" providerId="ADAL" clId="{1EF972AC-8A05-432E-862E-72A2C3B3F716}" dt="2022-10-24T18:01:38.942" v="114" actId="1076"/>
          <ac:spMkLst>
            <pc:docMk/>
            <pc:sldMk cId="3045568609" sldId="527"/>
            <ac:spMk id="13" creationId="{0700D602-73AF-EBC3-B294-67B23C799B16}"/>
          </ac:spMkLst>
        </pc:spChg>
        <pc:spChg chg="mod">
          <ac:chgData name="Stuart Andrews" userId="fe79af9a-8d06-4ba5-854d-245a1649f122" providerId="ADAL" clId="{1EF972AC-8A05-432E-862E-72A2C3B3F716}" dt="2022-10-24T18:01:38.942" v="114" actId="1076"/>
          <ac:spMkLst>
            <pc:docMk/>
            <pc:sldMk cId="3045568609" sldId="527"/>
            <ac:spMk id="14" creationId="{827A360B-F9F7-548F-CE58-75B7313285C9}"/>
          </ac:spMkLst>
        </pc:spChg>
        <pc:spChg chg="mod">
          <ac:chgData name="Stuart Andrews" userId="fe79af9a-8d06-4ba5-854d-245a1649f122" providerId="ADAL" clId="{1EF972AC-8A05-432E-862E-72A2C3B3F716}" dt="2022-10-24T18:01:38.942" v="114" actId="1076"/>
          <ac:spMkLst>
            <pc:docMk/>
            <pc:sldMk cId="3045568609" sldId="527"/>
            <ac:spMk id="15" creationId="{E8D86CE0-2A60-5151-2E9B-01F90123E8FC}"/>
          </ac:spMkLst>
        </pc:spChg>
        <pc:picChg chg="del">
          <ac:chgData name="Stuart Andrews" userId="fe79af9a-8d06-4ba5-854d-245a1649f122" providerId="ADAL" clId="{1EF972AC-8A05-432E-862E-72A2C3B3F716}" dt="2022-10-24T18:01:31.235" v="113" actId="478"/>
          <ac:picMkLst>
            <pc:docMk/>
            <pc:sldMk cId="3045568609" sldId="527"/>
            <ac:picMk id="1026" creationId="{896A3E6E-6165-837A-43E8-FB73EB0DD3F3}"/>
          </ac:picMkLst>
        </pc:picChg>
      </pc:sldChg>
      <pc:sldChg chg="mod ord modShow">
        <pc:chgData name="Stuart Andrews" userId="fe79af9a-8d06-4ba5-854d-245a1649f122" providerId="ADAL" clId="{1EF972AC-8A05-432E-862E-72A2C3B3F716}" dt="2022-10-24T18:01:53.656" v="116"/>
        <pc:sldMkLst>
          <pc:docMk/>
          <pc:sldMk cId="3465563993" sldId="529"/>
        </pc:sldMkLst>
      </pc:sldChg>
      <pc:sldChg chg="mod modShow">
        <pc:chgData name="Stuart Andrews" userId="fe79af9a-8d06-4ba5-854d-245a1649f122" providerId="ADAL" clId="{1EF972AC-8A05-432E-862E-72A2C3B3F716}" dt="2022-11-17T12:09:38.848" v="307" actId="729"/>
        <pc:sldMkLst>
          <pc:docMk/>
          <pc:sldMk cId="3217504614" sldId="535"/>
        </pc:sldMkLst>
      </pc:sldChg>
      <pc:sldChg chg="mod modShow">
        <pc:chgData name="Stuart Andrews" userId="fe79af9a-8d06-4ba5-854d-245a1649f122" providerId="ADAL" clId="{1EF972AC-8A05-432E-862E-72A2C3B3F716}" dt="2022-10-24T18:02:48.680" v="117" actId="729"/>
        <pc:sldMkLst>
          <pc:docMk/>
          <pc:sldMk cId="3861862121" sldId="541"/>
        </pc:sldMkLst>
      </pc:sldChg>
      <pc:sldChg chg="mod modShow">
        <pc:chgData name="Stuart Andrews" userId="fe79af9a-8d06-4ba5-854d-245a1649f122" providerId="ADAL" clId="{1EF972AC-8A05-432E-862E-72A2C3B3F716}" dt="2022-10-25T09:30:42.805" v="306" actId="729"/>
        <pc:sldMkLst>
          <pc:docMk/>
          <pc:sldMk cId="4065513970" sldId="556"/>
        </pc:sldMkLst>
      </pc:sldChg>
      <pc:sldChg chg="addSp delSp modSp add mod modClrScheme modAnim modShow chgLayout">
        <pc:chgData name="Stuart Andrews" userId="fe79af9a-8d06-4ba5-854d-245a1649f122" providerId="ADAL" clId="{1EF972AC-8A05-432E-862E-72A2C3B3F716}" dt="2022-10-24T17:57:59.499" v="111" actId="729"/>
        <pc:sldMkLst>
          <pc:docMk/>
          <pc:sldMk cId="2051621340" sldId="562"/>
        </pc:sldMkLst>
        <pc:spChg chg="add mod">
          <ac:chgData name="Stuart Andrews" userId="fe79af9a-8d06-4ba5-854d-245a1649f122" providerId="ADAL" clId="{1EF972AC-8A05-432E-862E-72A2C3B3F716}" dt="2022-10-24T17:56:33.809" v="44" actId="20577"/>
          <ac:spMkLst>
            <pc:docMk/>
            <pc:sldMk cId="2051621340" sldId="562"/>
            <ac:spMk id="2" creationId="{ED3006D4-7CC0-9996-74C8-8108A29A0FDA}"/>
          </ac:spMkLst>
        </pc:spChg>
        <pc:spChg chg="add mod">
          <ac:chgData name="Stuart Andrews" userId="fe79af9a-8d06-4ba5-854d-245a1649f122" providerId="ADAL" clId="{1EF972AC-8A05-432E-862E-72A2C3B3F716}" dt="2022-10-24T17:57:55.470" v="110" actId="1076"/>
          <ac:spMkLst>
            <pc:docMk/>
            <pc:sldMk cId="2051621340" sldId="562"/>
            <ac:spMk id="3" creationId="{0E8D0714-E429-5156-B2FE-25ECD3D6D65D}"/>
          </ac:spMkLst>
        </pc:spChg>
        <pc:spChg chg="add mod">
          <ac:chgData name="Stuart Andrews" userId="fe79af9a-8d06-4ba5-854d-245a1649f122" providerId="ADAL" clId="{1EF972AC-8A05-432E-862E-72A2C3B3F716}" dt="2022-10-24T17:57:55.470" v="110" actId="1076"/>
          <ac:spMkLst>
            <pc:docMk/>
            <pc:sldMk cId="2051621340" sldId="562"/>
            <ac:spMk id="6" creationId="{800579CB-274C-E9D9-EC60-7792507CB7BC}"/>
          </ac:spMkLst>
        </pc:spChg>
        <pc:spChg chg="del">
          <ac:chgData name="Stuart Andrews" userId="fe79af9a-8d06-4ba5-854d-245a1649f122" providerId="ADAL" clId="{1EF972AC-8A05-432E-862E-72A2C3B3F716}" dt="2022-10-24T17:56:05.868" v="2" actId="478"/>
          <ac:spMkLst>
            <pc:docMk/>
            <pc:sldMk cId="2051621340" sldId="562"/>
            <ac:spMk id="9" creationId="{04973853-63DE-4871-8989-46717CB62974}"/>
          </ac:spMkLst>
        </pc:spChg>
        <pc:spChg chg="del">
          <ac:chgData name="Stuart Andrews" userId="fe79af9a-8d06-4ba5-854d-245a1649f122" providerId="ADAL" clId="{1EF972AC-8A05-432E-862E-72A2C3B3F716}" dt="2022-10-24T17:56:05.868" v="2" actId="478"/>
          <ac:spMkLst>
            <pc:docMk/>
            <pc:sldMk cId="2051621340" sldId="562"/>
            <ac:spMk id="20" creationId="{C99BA34A-752D-4C5A-9193-3ECB18B728F5}"/>
          </ac:spMkLst>
        </pc:spChg>
        <pc:spChg chg="del">
          <ac:chgData name="Stuart Andrews" userId="fe79af9a-8d06-4ba5-854d-245a1649f122" providerId="ADAL" clId="{1EF972AC-8A05-432E-862E-72A2C3B3F716}" dt="2022-10-24T17:56:05.868" v="2" actId="478"/>
          <ac:spMkLst>
            <pc:docMk/>
            <pc:sldMk cId="2051621340" sldId="562"/>
            <ac:spMk id="21" creationId="{C14C9796-ED1B-4B94-95EA-A039BA95CA56}"/>
          </ac:spMkLst>
        </pc:spChg>
        <pc:grpChg chg="mod">
          <ac:chgData name="Stuart Andrews" userId="fe79af9a-8d06-4ba5-854d-245a1649f122" providerId="ADAL" clId="{1EF972AC-8A05-432E-862E-72A2C3B3F716}" dt="2022-10-24T17:56:50.004" v="45" actId="1076"/>
          <ac:grpSpMkLst>
            <pc:docMk/>
            <pc:sldMk cId="2051621340" sldId="562"/>
            <ac:grpSpMk id="15" creationId="{71B7605C-AF08-4067-A4A9-9312289C408F}"/>
          </ac:grpSpMkLst>
        </pc:grpChg>
        <pc:grpChg chg="mod">
          <ac:chgData name="Stuart Andrews" userId="fe79af9a-8d06-4ba5-854d-245a1649f122" providerId="ADAL" clId="{1EF972AC-8A05-432E-862E-72A2C3B3F716}" dt="2022-10-24T17:56:50.004" v="45" actId="1076"/>
          <ac:grpSpMkLst>
            <pc:docMk/>
            <pc:sldMk cId="2051621340" sldId="562"/>
            <ac:grpSpMk id="16" creationId="{6E5958EA-4F80-4ED9-93DD-BC7BA0E3271B}"/>
          </ac:grpSpMkLst>
        </pc:grpChg>
        <pc:grpChg chg="mod">
          <ac:chgData name="Stuart Andrews" userId="fe79af9a-8d06-4ba5-854d-245a1649f122" providerId="ADAL" clId="{1EF972AC-8A05-432E-862E-72A2C3B3F716}" dt="2022-10-24T17:56:50.004" v="45" actId="1076"/>
          <ac:grpSpMkLst>
            <pc:docMk/>
            <pc:sldMk cId="2051621340" sldId="562"/>
            <ac:grpSpMk id="19" creationId="{8CBE6025-2965-4B4B-A6BC-D806F4564F33}"/>
          </ac:grpSpMkLst>
        </pc:grpChg>
      </pc:sldChg>
      <pc:sldChg chg="add del">
        <pc:chgData name="Stuart Andrews" userId="fe79af9a-8d06-4ba5-854d-245a1649f122" providerId="ADAL" clId="{1EF972AC-8A05-432E-862E-72A2C3B3F716}" dt="2022-10-24T18:03:19.467" v="119" actId="2890"/>
        <pc:sldMkLst>
          <pc:docMk/>
          <pc:sldMk cId="1365679417" sldId="563"/>
        </pc:sldMkLst>
      </pc:sldChg>
      <pc:sldChg chg="delSp modSp add mod ord modShow">
        <pc:chgData name="Stuart Andrews" userId="fe79af9a-8d06-4ba5-854d-245a1649f122" providerId="ADAL" clId="{1EF972AC-8A05-432E-862E-72A2C3B3F716}" dt="2022-10-24T18:05:35.272" v="303" actId="207"/>
        <pc:sldMkLst>
          <pc:docMk/>
          <pc:sldMk cId="3334804256" sldId="563"/>
        </pc:sldMkLst>
        <pc:spChg chg="mod">
          <ac:chgData name="Stuart Andrews" userId="fe79af9a-8d06-4ba5-854d-245a1649f122" providerId="ADAL" clId="{1EF972AC-8A05-432E-862E-72A2C3B3F716}" dt="2022-10-24T18:03:49.569" v="155" actId="20577"/>
          <ac:spMkLst>
            <pc:docMk/>
            <pc:sldMk cId="3334804256" sldId="563"/>
            <ac:spMk id="6" creationId="{E6ED2315-F6A3-712B-0312-91D38A56F31D}"/>
          </ac:spMkLst>
        </pc:spChg>
        <pc:graphicFrameChg chg="mod modGraphic">
          <ac:chgData name="Stuart Andrews" userId="fe79af9a-8d06-4ba5-854d-245a1649f122" providerId="ADAL" clId="{1EF972AC-8A05-432E-862E-72A2C3B3F716}" dt="2022-10-24T18:05:35.272" v="303" actId="207"/>
          <ac:graphicFrameMkLst>
            <pc:docMk/>
            <pc:sldMk cId="3334804256" sldId="563"/>
            <ac:graphicFrameMk id="24" creationId="{0D64D243-0E92-4867-BA49-77AC36C2226E}"/>
          </ac:graphicFrameMkLst>
        </pc:graphicFrameChg>
        <pc:picChg chg="del">
          <ac:chgData name="Stuart Andrews" userId="fe79af9a-8d06-4ba5-854d-245a1649f122" providerId="ADAL" clId="{1EF972AC-8A05-432E-862E-72A2C3B3F716}" dt="2022-10-24T18:03:56.998" v="156" actId="478"/>
          <ac:picMkLst>
            <pc:docMk/>
            <pc:sldMk cId="3334804256" sldId="563"/>
            <ac:picMk id="6146" creationId="{D14A0BC9-A97C-E5F7-7FFD-295ED58043D4}"/>
          </ac:picMkLst>
        </pc:picChg>
      </pc:sldChg>
    </pc:docChg>
  </pc:docChgLst>
  <pc:docChgLst>
    <pc:chgData name="Stuart Andrews" userId="fe79af9a-8d06-4ba5-854d-245a1649f122" providerId="ADAL" clId="{D15EEEB0-83C4-0840-A1EA-06CC2FA0C7EE}"/>
    <pc:docChg chg="addSld delSld modSld sldOrd">
      <pc:chgData name="Stuart Andrews" userId="fe79af9a-8d06-4ba5-854d-245a1649f122" providerId="ADAL" clId="{D15EEEB0-83C4-0840-A1EA-06CC2FA0C7EE}" dt="2023-03-02T13:06:56.081" v="17" actId="2696"/>
      <pc:docMkLst>
        <pc:docMk/>
      </pc:docMkLst>
      <pc:sldChg chg="ord">
        <pc:chgData name="Stuart Andrews" userId="fe79af9a-8d06-4ba5-854d-245a1649f122" providerId="ADAL" clId="{D15EEEB0-83C4-0840-A1EA-06CC2FA0C7EE}" dt="2023-03-02T13:05:10.649" v="5" actId="20578"/>
        <pc:sldMkLst>
          <pc:docMk/>
          <pc:sldMk cId="1026150020" sldId="463"/>
        </pc:sldMkLst>
      </pc:sldChg>
      <pc:sldChg chg="modSp">
        <pc:chgData name="Stuart Andrews" userId="fe79af9a-8d06-4ba5-854d-245a1649f122" providerId="ADAL" clId="{D15EEEB0-83C4-0840-A1EA-06CC2FA0C7EE}" dt="2023-02-23T08:42:20.480" v="4" actId="403"/>
        <pc:sldMkLst>
          <pc:docMk/>
          <pc:sldMk cId="3392563403" sldId="551"/>
        </pc:sldMkLst>
        <pc:spChg chg="mod">
          <ac:chgData name="Stuart Andrews" userId="fe79af9a-8d06-4ba5-854d-245a1649f122" providerId="ADAL" clId="{D15EEEB0-83C4-0840-A1EA-06CC2FA0C7EE}" dt="2023-02-23T08:42:20.480" v="4" actId="403"/>
          <ac:spMkLst>
            <pc:docMk/>
            <pc:sldMk cId="3392563403" sldId="551"/>
            <ac:spMk id="10" creationId="{983C3141-8104-050C-7625-05BF17B7F74E}"/>
          </ac:spMkLst>
        </pc:spChg>
        <pc:spChg chg="mod">
          <ac:chgData name="Stuart Andrews" userId="fe79af9a-8d06-4ba5-854d-245a1649f122" providerId="ADAL" clId="{D15EEEB0-83C4-0840-A1EA-06CC2FA0C7EE}" dt="2023-02-23T08:42:20.480" v="4" actId="403"/>
          <ac:spMkLst>
            <pc:docMk/>
            <pc:sldMk cId="3392563403" sldId="551"/>
            <ac:spMk id="14" creationId="{EF6315B1-581C-020F-9B1A-C923AC301223}"/>
          </ac:spMkLst>
        </pc:spChg>
        <pc:spChg chg="mod">
          <ac:chgData name="Stuart Andrews" userId="fe79af9a-8d06-4ba5-854d-245a1649f122" providerId="ADAL" clId="{D15EEEB0-83C4-0840-A1EA-06CC2FA0C7EE}" dt="2023-02-23T08:42:20.480" v="4" actId="403"/>
          <ac:spMkLst>
            <pc:docMk/>
            <pc:sldMk cId="3392563403" sldId="551"/>
            <ac:spMk id="18" creationId="{4CE9A88B-334B-3E3C-FDFA-3588C9E2D83A}"/>
          </ac:spMkLst>
        </pc:spChg>
      </pc:sldChg>
      <pc:sldChg chg="del ord">
        <pc:chgData name="Stuart Andrews" userId="fe79af9a-8d06-4ba5-854d-245a1649f122" providerId="ADAL" clId="{D15EEEB0-83C4-0840-A1EA-06CC2FA0C7EE}" dt="2023-03-02T13:05:56.439" v="8" actId="2696"/>
        <pc:sldMkLst>
          <pc:docMk/>
          <pc:sldMk cId="3057203139" sldId="558"/>
        </pc:sldMkLst>
      </pc:sldChg>
      <pc:sldChg chg="modSp add">
        <pc:chgData name="Stuart Andrews" userId="fe79af9a-8d06-4ba5-854d-245a1649f122" providerId="ADAL" clId="{D15EEEB0-83C4-0840-A1EA-06CC2FA0C7EE}" dt="2023-03-02T13:06:45.629" v="16" actId="20577"/>
        <pc:sldMkLst>
          <pc:docMk/>
          <pc:sldMk cId="1613648040" sldId="564"/>
        </pc:sldMkLst>
        <pc:graphicFrameChg chg="mod">
          <ac:chgData name="Stuart Andrews" userId="fe79af9a-8d06-4ba5-854d-245a1649f122" providerId="ADAL" clId="{D15EEEB0-83C4-0840-A1EA-06CC2FA0C7EE}" dt="2023-03-02T13:06:45.629" v="16" actId="20577"/>
          <ac:graphicFrameMkLst>
            <pc:docMk/>
            <pc:sldMk cId="1613648040" sldId="564"/>
            <ac:graphicFrameMk id="21" creationId="{6CCF3F21-161E-7B45-F60D-24D9DE7B43DC}"/>
          </ac:graphicFrameMkLst>
        </pc:graphicFrameChg>
      </pc:sldChg>
      <pc:sldChg chg="add del">
        <pc:chgData name="Stuart Andrews" userId="fe79af9a-8d06-4ba5-854d-245a1649f122" providerId="ADAL" clId="{D15EEEB0-83C4-0840-A1EA-06CC2FA0C7EE}" dt="2023-03-02T13:06:56.081" v="17" actId="2696"/>
        <pc:sldMkLst>
          <pc:docMk/>
          <pc:sldMk cId="903352301" sldId="565"/>
        </pc:sldMkLst>
      </pc:sldChg>
    </pc:docChg>
  </pc:docChgLst>
  <pc:docChgLst>
    <pc:chgData name="Chris Andrews" userId="c1090efa-75fa-4ac8-9fa2-07db4a4003be" providerId="ADAL" clId="{C9DFAE2C-35FE-490E-ABD8-1AD3CE3B334B}"/>
    <pc:docChg chg="modSld sldOrd">
      <pc:chgData name="Chris Andrews" userId="c1090efa-75fa-4ac8-9fa2-07db4a4003be" providerId="ADAL" clId="{C9DFAE2C-35FE-490E-ABD8-1AD3CE3B334B}" dt="2022-11-11T12:19:57.391" v="110" actId="20577"/>
      <pc:docMkLst>
        <pc:docMk/>
      </pc:docMkLst>
      <pc:sldChg chg="modSp">
        <pc:chgData name="Chris Andrews" userId="c1090efa-75fa-4ac8-9fa2-07db4a4003be" providerId="ADAL" clId="{C9DFAE2C-35FE-490E-ABD8-1AD3CE3B334B}" dt="2022-11-11T12:19:57.391" v="110" actId="20577"/>
        <pc:sldMkLst>
          <pc:docMk/>
          <pc:sldMk cId="2657329907" sldId="442"/>
        </pc:sldMkLst>
        <pc:graphicFrameChg chg="mod">
          <ac:chgData name="Chris Andrews" userId="c1090efa-75fa-4ac8-9fa2-07db4a4003be" providerId="ADAL" clId="{C9DFAE2C-35FE-490E-ABD8-1AD3CE3B334B}" dt="2022-11-11T12:19:57.391" v="110" actId="20577"/>
          <ac:graphicFrameMkLst>
            <pc:docMk/>
            <pc:sldMk cId="2657329907" sldId="442"/>
            <ac:graphicFrameMk id="15" creationId="{A4A0A67B-E7F1-4B74-9E59-FFBE7FBBC815}"/>
          </ac:graphicFrameMkLst>
        </pc:graphicFrameChg>
      </pc:sldChg>
      <pc:sldChg chg="modSp modAnim">
        <pc:chgData name="Chris Andrews" userId="c1090efa-75fa-4ac8-9fa2-07db4a4003be" providerId="ADAL" clId="{C9DFAE2C-35FE-490E-ABD8-1AD3CE3B334B}" dt="2022-08-17T10:26:37.670" v="48" actId="20577"/>
        <pc:sldMkLst>
          <pc:docMk/>
          <pc:sldMk cId="1042867539" sldId="474"/>
        </pc:sldMkLst>
        <pc:graphicFrameChg chg="mod">
          <ac:chgData name="Chris Andrews" userId="c1090efa-75fa-4ac8-9fa2-07db4a4003be" providerId="ADAL" clId="{C9DFAE2C-35FE-490E-ABD8-1AD3CE3B334B}" dt="2022-08-17T10:26:32.987" v="46" actId="20577"/>
          <ac:graphicFrameMkLst>
            <pc:docMk/>
            <pc:sldMk cId="1042867539" sldId="474"/>
            <ac:graphicFrameMk id="2" creationId="{621DB585-17AA-4ED0-B56C-4F9E23114E0D}"/>
          </ac:graphicFrameMkLst>
        </pc:graphicFrameChg>
      </pc:sldChg>
      <pc:sldChg chg="modSp ord">
        <pc:chgData name="Chris Andrews" userId="c1090efa-75fa-4ac8-9fa2-07db4a4003be" providerId="ADAL" clId="{C9DFAE2C-35FE-490E-ABD8-1AD3CE3B334B}" dt="2022-08-17T10:29:56.101" v="74" actId="20577"/>
        <pc:sldMkLst>
          <pc:docMk/>
          <pc:sldMk cId="2867222210" sldId="532"/>
        </pc:sldMkLst>
        <pc:spChg chg="mod">
          <ac:chgData name="Chris Andrews" userId="c1090efa-75fa-4ac8-9fa2-07db4a4003be" providerId="ADAL" clId="{C9DFAE2C-35FE-490E-ABD8-1AD3CE3B334B}" dt="2022-08-17T10:29:56.101" v="74" actId="20577"/>
          <ac:spMkLst>
            <pc:docMk/>
            <pc:sldMk cId="2867222210" sldId="532"/>
            <ac:spMk id="10" creationId="{A9A77B21-44E1-CC46-2E51-AA4F140D5620}"/>
          </ac:spMkLst>
        </pc:spChg>
      </pc:sldChg>
      <pc:sldChg chg="mod modShow">
        <pc:chgData name="Chris Andrews" userId="c1090efa-75fa-4ac8-9fa2-07db4a4003be" providerId="ADAL" clId="{C9DFAE2C-35FE-490E-ABD8-1AD3CE3B334B}" dt="2022-08-17T10:27:21.162" v="49" actId="729"/>
        <pc:sldMkLst>
          <pc:docMk/>
          <pc:sldMk cId="525443794" sldId="550"/>
        </pc:sldMkLst>
      </pc:sldChg>
      <pc:sldChg chg="mod modShow">
        <pc:chgData name="Chris Andrews" userId="c1090efa-75fa-4ac8-9fa2-07db4a4003be" providerId="ADAL" clId="{C9DFAE2C-35FE-490E-ABD8-1AD3CE3B334B}" dt="2022-10-05T09:30:45.552" v="75" actId="729"/>
        <pc:sldMkLst>
          <pc:docMk/>
          <pc:sldMk cId="4052731497" sldId="557"/>
        </pc:sldMkLst>
      </pc:sldChg>
    </pc:docChg>
  </pc:docChgLst>
  <pc:docChgLst>
    <pc:chgData name="Stuart Andrews" userId="fe79af9a-8d06-4ba5-854d-245a1649f122" providerId="ADAL" clId="{4A580DDE-4134-497B-9ABE-F822701BB7F1}"/>
    <pc:docChg chg="undo redo custSel addSld delSld modSld sldOrd modMainMaster">
      <pc:chgData name="Stuart Andrews" userId="fe79af9a-8d06-4ba5-854d-245a1649f122" providerId="ADAL" clId="{4A580DDE-4134-497B-9ABE-F822701BB7F1}" dt="2022-02-22T11:38:20.838" v="18440" actId="20577"/>
      <pc:docMkLst>
        <pc:docMk/>
      </pc:docMkLst>
      <pc:sldChg chg="del">
        <pc:chgData name="Stuart Andrews" userId="fe79af9a-8d06-4ba5-854d-245a1649f122" providerId="ADAL" clId="{4A580DDE-4134-497B-9ABE-F822701BB7F1}" dt="2022-02-10T14:27:28.360" v="205" actId="2696"/>
        <pc:sldMkLst>
          <pc:docMk/>
          <pc:sldMk cId="4088330634" sldId="257"/>
        </pc:sldMkLst>
      </pc:sldChg>
      <pc:sldChg chg="addSp delSp modSp mod">
        <pc:chgData name="Stuart Andrews" userId="fe79af9a-8d06-4ba5-854d-245a1649f122" providerId="ADAL" clId="{4A580DDE-4134-497B-9ABE-F822701BB7F1}" dt="2022-02-15T10:41:37.361" v="9112" actId="14861"/>
        <pc:sldMkLst>
          <pc:docMk/>
          <pc:sldMk cId="1563506965" sldId="266"/>
        </pc:sldMkLst>
        <pc:spChg chg="mod">
          <ac:chgData name="Stuart Andrews" userId="fe79af9a-8d06-4ba5-854d-245a1649f122" providerId="ADAL" clId="{4A580DDE-4134-497B-9ABE-F822701BB7F1}" dt="2022-02-10T16:06:30.047" v="2007" actId="14861"/>
          <ac:spMkLst>
            <pc:docMk/>
            <pc:sldMk cId="1563506965" sldId="266"/>
            <ac:spMk id="9" creationId="{04973853-63DE-4871-8989-46717CB62974}"/>
          </ac:spMkLst>
        </pc:spChg>
        <pc:spChg chg="del">
          <ac:chgData name="Stuart Andrews" userId="fe79af9a-8d06-4ba5-854d-245a1649f122" providerId="ADAL" clId="{4A580DDE-4134-497B-9ABE-F822701BB7F1}" dt="2022-02-10T16:06:02.343" v="1978" actId="478"/>
          <ac:spMkLst>
            <pc:docMk/>
            <pc:sldMk cId="1563506965" sldId="266"/>
            <ac:spMk id="10" creationId="{12FE9734-AB4A-443D-8045-84B0171EFD59}"/>
          </ac:spMkLst>
        </pc:spChg>
        <pc:spChg chg="add del mod">
          <ac:chgData name="Stuart Andrews" userId="fe79af9a-8d06-4ba5-854d-245a1649f122" providerId="ADAL" clId="{4A580DDE-4134-497B-9ABE-F822701BB7F1}" dt="2022-02-11T13:16:37.101" v="3627" actId="478"/>
          <ac:spMkLst>
            <pc:docMk/>
            <pc:sldMk cId="1563506965" sldId="266"/>
            <ac:spMk id="18" creationId="{DD127D69-BC5A-4C96-859B-2FC8027F17B2}"/>
          </ac:spMkLst>
        </pc:spChg>
        <pc:spChg chg="add mod">
          <ac:chgData name="Stuart Andrews" userId="fe79af9a-8d06-4ba5-854d-245a1649f122" providerId="ADAL" clId="{4A580DDE-4134-497B-9ABE-F822701BB7F1}" dt="2022-02-11T13:16:34.510" v="3626" actId="20577"/>
          <ac:spMkLst>
            <pc:docMk/>
            <pc:sldMk cId="1563506965" sldId="266"/>
            <ac:spMk id="20" creationId="{C99BA34A-752D-4C5A-9193-3ECB18B728F5}"/>
          </ac:spMkLst>
        </pc:spChg>
        <pc:spChg chg="add mod">
          <ac:chgData name="Stuart Andrews" userId="fe79af9a-8d06-4ba5-854d-245a1649f122" providerId="ADAL" clId="{4A580DDE-4134-497B-9ABE-F822701BB7F1}" dt="2022-02-15T10:41:37.361" v="9112" actId="14861"/>
          <ac:spMkLst>
            <pc:docMk/>
            <pc:sldMk cId="1563506965" sldId="266"/>
            <ac:spMk id="21" creationId="{C14C9796-ED1B-4B94-95EA-A039BA95CA56}"/>
          </ac:spMkLst>
        </pc:spChg>
        <pc:grpChg chg="mod">
          <ac:chgData name="Stuart Andrews" userId="fe79af9a-8d06-4ba5-854d-245a1649f122" providerId="ADAL" clId="{4A580DDE-4134-497B-9ABE-F822701BB7F1}" dt="2022-02-10T16:06:24.187" v="2006" actId="1076"/>
          <ac:grpSpMkLst>
            <pc:docMk/>
            <pc:sldMk cId="1563506965" sldId="266"/>
            <ac:grpSpMk id="15" creationId="{71B7605C-AF08-4067-A4A9-9312289C408F}"/>
          </ac:grpSpMkLst>
        </pc:grpChg>
        <pc:grpChg chg="mod">
          <ac:chgData name="Stuart Andrews" userId="fe79af9a-8d06-4ba5-854d-245a1649f122" providerId="ADAL" clId="{4A580DDE-4134-497B-9ABE-F822701BB7F1}" dt="2022-02-10T16:06:24.187" v="2006" actId="1076"/>
          <ac:grpSpMkLst>
            <pc:docMk/>
            <pc:sldMk cId="1563506965" sldId="266"/>
            <ac:grpSpMk id="16" creationId="{6E5958EA-4F80-4ED9-93DD-BC7BA0E3271B}"/>
          </ac:grpSpMkLst>
        </pc:grpChg>
        <pc:grpChg chg="mod">
          <ac:chgData name="Stuart Andrews" userId="fe79af9a-8d06-4ba5-854d-245a1649f122" providerId="ADAL" clId="{4A580DDE-4134-497B-9ABE-F822701BB7F1}" dt="2022-02-10T16:06:24.187" v="2006" actId="1076"/>
          <ac:grpSpMkLst>
            <pc:docMk/>
            <pc:sldMk cId="1563506965" sldId="266"/>
            <ac:grpSpMk id="19" creationId="{8CBE6025-2965-4B4B-A6BC-D806F4564F33}"/>
          </ac:grpSpMkLst>
        </pc:grpChg>
        <pc:cxnChg chg="del">
          <ac:chgData name="Stuart Andrews" userId="fe79af9a-8d06-4ba5-854d-245a1649f122" providerId="ADAL" clId="{4A580DDE-4134-497B-9ABE-F822701BB7F1}" dt="2022-02-10T16:06:04.371" v="1979" actId="478"/>
          <ac:cxnSpMkLst>
            <pc:docMk/>
            <pc:sldMk cId="1563506965" sldId="266"/>
            <ac:cxnSpMk id="11" creationId="{45C36352-2EAF-4B9E-A729-93758B582D59}"/>
          </ac:cxnSpMkLst>
        </pc:cxnChg>
      </pc:sldChg>
      <pc:sldChg chg="addSp delSp modSp mod modAnim">
        <pc:chgData name="Stuart Andrews" userId="fe79af9a-8d06-4ba5-854d-245a1649f122" providerId="ADAL" clId="{4A580DDE-4134-497B-9ABE-F822701BB7F1}" dt="2022-02-21T12:34:36.971" v="17367" actId="14861"/>
        <pc:sldMkLst>
          <pc:docMk/>
          <pc:sldMk cId="3777848673" sldId="269"/>
        </pc:sldMkLst>
        <pc:spChg chg="del">
          <ac:chgData name="Stuart Andrews" userId="fe79af9a-8d06-4ba5-854d-245a1649f122" providerId="ADAL" clId="{4A580DDE-4134-497B-9ABE-F822701BB7F1}" dt="2022-02-10T16:07:11.343" v="2014" actId="478"/>
          <ac:spMkLst>
            <pc:docMk/>
            <pc:sldMk cId="3777848673" sldId="269"/>
            <ac:spMk id="5" creationId="{116643AA-BD0E-4953-890C-69EF168B9907}"/>
          </ac:spMkLst>
        </pc:spChg>
        <pc:spChg chg="add mod">
          <ac:chgData name="Stuart Andrews" userId="fe79af9a-8d06-4ba5-854d-245a1649f122" providerId="ADAL" clId="{4A580DDE-4134-497B-9ABE-F822701BB7F1}" dt="2022-02-11T13:17:08.895" v="3696" actId="20577"/>
          <ac:spMkLst>
            <pc:docMk/>
            <pc:sldMk cId="3777848673" sldId="269"/>
            <ac:spMk id="5" creationId="{AA29F7AF-1F25-4A53-8BBE-C82F65AACCBB}"/>
          </ac:spMkLst>
        </pc:spChg>
        <pc:spChg chg="add del mod">
          <ac:chgData name="Stuart Andrews" userId="fe79af9a-8d06-4ba5-854d-245a1649f122" providerId="ADAL" clId="{4A580DDE-4134-497B-9ABE-F822701BB7F1}" dt="2022-02-11T13:17:00.224" v="3662" actId="478"/>
          <ac:spMkLst>
            <pc:docMk/>
            <pc:sldMk cId="3777848673" sldId="269"/>
            <ac:spMk id="6" creationId="{EB5764D2-96D0-42B5-87B0-42F043F94C37}"/>
          </ac:spMkLst>
        </pc:spChg>
        <pc:spChg chg="add mod">
          <ac:chgData name="Stuart Andrews" userId="fe79af9a-8d06-4ba5-854d-245a1649f122" providerId="ADAL" clId="{4A580DDE-4134-497B-9ABE-F822701BB7F1}" dt="2022-02-15T10:42:37.886" v="9117" actId="14861"/>
          <ac:spMkLst>
            <pc:docMk/>
            <pc:sldMk cId="3777848673" sldId="269"/>
            <ac:spMk id="7" creationId="{047FCF00-EB25-4CCC-A807-02338ECE62C9}"/>
          </ac:spMkLst>
        </pc:spChg>
        <pc:spChg chg="del">
          <ac:chgData name="Stuart Andrews" userId="fe79af9a-8d06-4ba5-854d-245a1649f122" providerId="ADAL" clId="{4A580DDE-4134-497B-9ABE-F822701BB7F1}" dt="2022-02-10T16:07:09.998" v="2013" actId="478"/>
          <ac:spMkLst>
            <pc:docMk/>
            <pc:sldMk cId="3777848673" sldId="269"/>
            <ac:spMk id="7" creationId="{3615CE42-0046-48C7-9203-091EED31957C}"/>
          </ac:spMkLst>
        </pc:spChg>
        <pc:spChg chg="add del mod">
          <ac:chgData name="Stuart Andrews" userId="fe79af9a-8d06-4ba5-854d-245a1649f122" providerId="ADAL" clId="{4A580DDE-4134-497B-9ABE-F822701BB7F1}" dt="2022-02-10T16:18:24.499" v="2189"/>
          <ac:spMkLst>
            <pc:docMk/>
            <pc:sldMk cId="3777848673" sldId="269"/>
            <ac:spMk id="10" creationId="{29D86C03-7667-4235-A671-1EE0C60A1331}"/>
          </ac:spMkLst>
        </pc:spChg>
        <pc:graphicFrameChg chg="add mod modGraphic">
          <ac:chgData name="Stuart Andrews" userId="fe79af9a-8d06-4ba5-854d-245a1649f122" providerId="ADAL" clId="{4A580DDE-4134-497B-9ABE-F822701BB7F1}" dt="2022-02-15T10:44:44.082" v="9136" actId="11530"/>
          <ac:graphicFrameMkLst>
            <pc:docMk/>
            <pc:sldMk cId="3777848673" sldId="269"/>
            <ac:graphicFrameMk id="2" creationId="{C30BFD54-9E13-4028-9CBE-8D0DC9864088}"/>
          </ac:graphicFrameMkLst>
        </pc:graphicFrameChg>
        <pc:graphicFrameChg chg="add del modGraphic">
          <ac:chgData name="Stuart Andrews" userId="fe79af9a-8d06-4ba5-854d-245a1649f122" providerId="ADAL" clId="{4A580DDE-4134-497B-9ABE-F822701BB7F1}" dt="2022-02-10T16:14:57.850" v="2169" actId="1032"/>
          <ac:graphicFrameMkLst>
            <pc:docMk/>
            <pc:sldMk cId="3777848673" sldId="269"/>
            <ac:graphicFrameMk id="3" creationId="{C34CE25C-8F1D-49ED-B0C2-D835AF97BB0E}"/>
          </ac:graphicFrameMkLst>
        </pc:graphicFrameChg>
        <pc:picChg chg="add del mod">
          <ac:chgData name="Stuart Andrews" userId="fe79af9a-8d06-4ba5-854d-245a1649f122" providerId="ADAL" clId="{4A580DDE-4134-497B-9ABE-F822701BB7F1}" dt="2022-02-10T16:11:26.725" v="2054" actId="478"/>
          <ac:picMkLst>
            <pc:docMk/>
            <pc:sldMk cId="3777848673" sldId="269"/>
            <ac:picMk id="1026" creationId="{4C0009DC-BBC9-457C-8BEC-3AB0379315A7}"/>
          </ac:picMkLst>
        </pc:picChg>
        <pc:picChg chg="add mod">
          <ac:chgData name="Stuart Andrews" userId="fe79af9a-8d06-4ba5-854d-245a1649f122" providerId="ADAL" clId="{4A580DDE-4134-497B-9ABE-F822701BB7F1}" dt="2022-02-21T12:34:36.971" v="17367" actId="14861"/>
          <ac:picMkLst>
            <pc:docMk/>
            <pc:sldMk cId="3777848673" sldId="269"/>
            <ac:picMk id="1028" creationId="{8BCD1AE0-9EA2-4AEE-9990-7F37DD850393}"/>
          </ac:picMkLst>
        </pc:picChg>
        <pc:cxnChg chg="del">
          <ac:chgData name="Stuart Andrews" userId="fe79af9a-8d06-4ba5-854d-245a1649f122" providerId="ADAL" clId="{4A580DDE-4134-497B-9ABE-F822701BB7F1}" dt="2022-02-10T16:07:22.522" v="2044" actId="478"/>
          <ac:cxnSpMkLst>
            <pc:docMk/>
            <pc:sldMk cId="3777848673" sldId="269"/>
            <ac:cxnSpMk id="9" creationId="{9F353D8D-A7BA-43CD-8277-FF7A4F72A2B1}"/>
          </ac:cxnSpMkLst>
        </pc:cxnChg>
      </pc:sldChg>
      <pc:sldChg chg="addSp delSp modSp del mod">
        <pc:chgData name="Stuart Andrews" userId="fe79af9a-8d06-4ba5-854d-245a1649f122" providerId="ADAL" clId="{4A580DDE-4134-497B-9ABE-F822701BB7F1}" dt="2022-02-11T11:36:21.574" v="2457" actId="2696"/>
        <pc:sldMkLst>
          <pc:docMk/>
          <pc:sldMk cId="1315811376" sldId="270"/>
        </pc:sldMkLst>
        <pc:spChg chg="mod">
          <ac:chgData name="Stuart Andrews" userId="fe79af9a-8d06-4ba5-854d-245a1649f122" providerId="ADAL" clId="{4A580DDE-4134-497B-9ABE-F822701BB7F1}" dt="2022-02-11T11:34:11.886" v="2299" actId="1076"/>
          <ac:spMkLst>
            <pc:docMk/>
            <pc:sldMk cId="1315811376" sldId="270"/>
            <ac:spMk id="8" creationId="{6BCC6A6D-3ED3-47A0-BBF5-BA6D4E91FB20}"/>
          </ac:spMkLst>
        </pc:spChg>
        <pc:spChg chg="del">
          <ac:chgData name="Stuart Andrews" userId="fe79af9a-8d06-4ba5-854d-245a1649f122" providerId="ADAL" clId="{4A580DDE-4134-497B-9ABE-F822701BB7F1}" dt="2022-02-11T11:33:10.876" v="2232" actId="478"/>
          <ac:spMkLst>
            <pc:docMk/>
            <pc:sldMk cId="1315811376" sldId="270"/>
            <ac:spMk id="24" creationId="{276E75AA-A441-43DC-856E-6C960E532561}"/>
          </ac:spMkLst>
        </pc:spChg>
        <pc:spChg chg="del">
          <ac:chgData name="Stuart Andrews" userId="fe79af9a-8d06-4ba5-854d-245a1649f122" providerId="ADAL" clId="{4A580DDE-4134-497B-9ABE-F822701BB7F1}" dt="2022-02-11T11:33:12.656" v="2233" actId="478"/>
          <ac:spMkLst>
            <pc:docMk/>
            <pc:sldMk cId="1315811376" sldId="270"/>
            <ac:spMk id="25" creationId="{A7548404-FEE0-4781-8A7D-27B228625FC0}"/>
          </ac:spMkLst>
        </pc:spChg>
        <pc:spChg chg="add mod">
          <ac:chgData name="Stuart Andrews" userId="fe79af9a-8d06-4ba5-854d-245a1649f122" providerId="ADAL" clId="{4A580DDE-4134-497B-9ABE-F822701BB7F1}" dt="2022-02-11T11:33:44.095" v="2298" actId="20577"/>
          <ac:spMkLst>
            <pc:docMk/>
            <pc:sldMk cId="1315811376" sldId="270"/>
            <ac:spMk id="26" creationId="{FCAC0037-A2D9-48E3-9FAD-69202DEFB8C5}"/>
          </ac:spMkLst>
        </pc:spChg>
        <pc:cxnChg chg="del">
          <ac:chgData name="Stuart Andrews" userId="fe79af9a-8d06-4ba5-854d-245a1649f122" providerId="ADAL" clId="{4A580DDE-4134-497B-9ABE-F822701BB7F1}" dt="2022-02-11T11:33:29.731" v="2268" actId="478"/>
          <ac:cxnSpMkLst>
            <pc:docMk/>
            <pc:sldMk cId="1315811376" sldId="270"/>
            <ac:cxnSpMk id="7" creationId="{5B22F61C-3297-40DA-BE00-940A25FA118F}"/>
          </ac:cxnSpMkLst>
        </pc:cxnChg>
      </pc:sldChg>
      <pc:sldChg chg="addSp delSp modSp mod modAnim">
        <pc:chgData name="Stuart Andrews" userId="fe79af9a-8d06-4ba5-854d-245a1649f122" providerId="ADAL" clId="{4A580DDE-4134-497B-9ABE-F822701BB7F1}" dt="2022-02-21T11:50:14.414" v="16983" actId="1076"/>
        <pc:sldMkLst>
          <pc:docMk/>
          <pc:sldMk cId="2041447880" sldId="271"/>
        </pc:sldMkLst>
        <pc:spChg chg="add del mod">
          <ac:chgData name="Stuart Andrews" userId="fe79af9a-8d06-4ba5-854d-245a1649f122" providerId="ADAL" clId="{4A580DDE-4134-497B-9ABE-F822701BB7F1}" dt="2022-02-11T13:17:28.912" v="3737" actId="478"/>
          <ac:spMkLst>
            <pc:docMk/>
            <pc:sldMk cId="2041447880" sldId="271"/>
            <ac:spMk id="5" creationId="{D33C36AD-9BDD-4F3A-A86D-E9C1D52CF505}"/>
          </ac:spMkLst>
        </pc:spChg>
        <pc:spChg chg="add mod">
          <ac:chgData name="Stuart Andrews" userId="fe79af9a-8d06-4ba5-854d-245a1649f122" providerId="ADAL" clId="{4A580DDE-4134-497B-9ABE-F822701BB7F1}" dt="2022-02-21T11:50:14.414" v="16983" actId="1076"/>
          <ac:spMkLst>
            <pc:docMk/>
            <pc:sldMk cId="2041447880" sldId="271"/>
            <ac:spMk id="6" creationId="{44580F09-4752-4460-8C75-C59208ED3A0B}"/>
          </ac:spMkLst>
        </pc:spChg>
        <pc:spChg chg="del">
          <ac:chgData name="Stuart Andrews" userId="fe79af9a-8d06-4ba5-854d-245a1649f122" providerId="ADAL" clId="{4A580DDE-4134-497B-9ABE-F822701BB7F1}" dt="2022-02-11T11:36:37.186" v="2458" actId="478"/>
          <ac:spMkLst>
            <pc:docMk/>
            <pc:sldMk cId="2041447880" sldId="271"/>
            <ac:spMk id="8" creationId="{B4D9904B-408A-458E-ADBE-47478803BC25}"/>
          </ac:spMkLst>
        </pc:spChg>
        <pc:spChg chg="add mod">
          <ac:chgData name="Stuart Andrews" userId="fe79af9a-8d06-4ba5-854d-245a1649f122" providerId="ADAL" clId="{4A580DDE-4134-497B-9ABE-F822701BB7F1}" dt="2022-02-11T13:17:36.063" v="3770" actId="20577"/>
          <ac:spMkLst>
            <pc:docMk/>
            <pc:sldMk cId="2041447880" sldId="271"/>
            <ac:spMk id="10" creationId="{E4058201-6470-4894-BBBE-55CC2E617745}"/>
          </ac:spMkLst>
        </pc:spChg>
        <pc:spChg chg="del mod">
          <ac:chgData name="Stuart Andrews" userId="fe79af9a-8d06-4ba5-854d-245a1649f122" providerId="ADAL" clId="{4A580DDE-4134-497B-9ABE-F822701BB7F1}" dt="2022-02-11T11:44:01.213" v="2641" actId="478"/>
          <ac:spMkLst>
            <pc:docMk/>
            <pc:sldMk cId="2041447880" sldId="271"/>
            <ac:spMk id="11" creationId="{00000000-0000-0000-0000-000000000000}"/>
          </ac:spMkLst>
        </pc:spChg>
        <pc:spChg chg="add mod">
          <ac:chgData name="Stuart Andrews" userId="fe79af9a-8d06-4ba5-854d-245a1649f122" providerId="ADAL" clId="{4A580DDE-4134-497B-9ABE-F822701BB7F1}" dt="2022-02-15T10:46:11.986" v="9137" actId="14861"/>
          <ac:spMkLst>
            <pc:docMk/>
            <pc:sldMk cId="2041447880" sldId="271"/>
            <ac:spMk id="12" creationId="{6BF7DA31-DF9D-4CAC-AD5C-B343C1676F83}"/>
          </ac:spMkLst>
        </pc:spChg>
        <pc:graphicFrameChg chg="add mod modGraphic">
          <ac:chgData name="Stuart Andrews" userId="fe79af9a-8d06-4ba5-854d-245a1649f122" providerId="ADAL" clId="{4A580DDE-4134-497B-9ABE-F822701BB7F1}" dt="2022-02-15T15:03:51.462" v="12343" actId="207"/>
          <ac:graphicFrameMkLst>
            <pc:docMk/>
            <pc:sldMk cId="2041447880" sldId="271"/>
            <ac:graphicFrameMk id="2" creationId="{18673EEE-9C45-4A79-A0BC-887DDCEB2E92}"/>
          </ac:graphicFrameMkLst>
        </pc:graphicFrameChg>
        <pc:graphicFrameChg chg="add mod modGraphic">
          <ac:chgData name="Stuart Andrews" userId="fe79af9a-8d06-4ba5-854d-245a1649f122" providerId="ADAL" clId="{4A580DDE-4134-497B-9ABE-F822701BB7F1}" dt="2022-02-15T15:03:55.750" v="12344" actId="207"/>
          <ac:graphicFrameMkLst>
            <pc:docMk/>
            <pc:sldMk cId="2041447880" sldId="271"/>
            <ac:graphicFrameMk id="3" creationId="{BD9E8E46-237A-450E-93B0-83B6A12BAC64}"/>
          </ac:graphicFrameMkLst>
        </pc:graphicFrameChg>
        <pc:cxnChg chg="del">
          <ac:chgData name="Stuart Andrews" userId="fe79af9a-8d06-4ba5-854d-245a1649f122" providerId="ADAL" clId="{4A580DDE-4134-497B-9ABE-F822701BB7F1}" dt="2022-02-11T11:39:18.149" v="2486" actId="478"/>
          <ac:cxnSpMkLst>
            <pc:docMk/>
            <pc:sldMk cId="2041447880" sldId="271"/>
            <ac:cxnSpMk id="9" creationId="{94E9305D-6CD6-4008-8BB6-E87CD0489208}"/>
          </ac:cxnSpMkLst>
        </pc:cxnChg>
      </pc:sldChg>
      <pc:sldChg chg="addSp delSp modSp del mod modAnim">
        <pc:chgData name="Stuart Andrews" userId="fe79af9a-8d06-4ba5-854d-245a1649f122" providerId="ADAL" clId="{4A580DDE-4134-497B-9ABE-F822701BB7F1}" dt="2022-02-15T10:57:02.647" v="9466" actId="2696"/>
        <pc:sldMkLst>
          <pc:docMk/>
          <pc:sldMk cId="376843093" sldId="273"/>
        </pc:sldMkLst>
        <pc:spChg chg="add mod">
          <ac:chgData name="Stuart Andrews" userId="fe79af9a-8d06-4ba5-854d-245a1649f122" providerId="ADAL" clId="{4A580DDE-4134-497B-9ABE-F822701BB7F1}" dt="2022-02-11T13:17:52.712" v="3801" actId="20577"/>
          <ac:spMkLst>
            <pc:docMk/>
            <pc:sldMk cId="376843093" sldId="273"/>
            <ac:spMk id="5" creationId="{3CD15DB3-0640-471C-95B5-92524EA8FFBF}"/>
          </ac:spMkLst>
        </pc:spChg>
        <pc:spChg chg="add mod">
          <ac:chgData name="Stuart Andrews" userId="fe79af9a-8d06-4ba5-854d-245a1649f122" providerId="ADAL" clId="{4A580DDE-4134-497B-9ABE-F822701BB7F1}" dt="2022-02-15T10:46:22.731" v="9138" actId="14861"/>
          <ac:spMkLst>
            <pc:docMk/>
            <pc:sldMk cId="376843093" sldId="273"/>
            <ac:spMk id="6" creationId="{0AB50945-8F38-495C-AEB8-FB5CFB706268}"/>
          </ac:spMkLst>
        </pc:spChg>
        <pc:spChg chg="del">
          <ac:chgData name="Stuart Andrews" userId="fe79af9a-8d06-4ba5-854d-245a1649f122" providerId="ADAL" clId="{4A580DDE-4134-497B-9ABE-F822701BB7F1}" dt="2022-02-11T13:17:42.756" v="3771" actId="478"/>
          <ac:spMkLst>
            <pc:docMk/>
            <pc:sldMk cId="376843093" sldId="273"/>
            <ac:spMk id="13" creationId="{608EB25C-62FB-440F-8D7E-C8F7199FE3C4}"/>
          </ac:spMkLst>
        </pc:spChg>
        <pc:spChg chg="del">
          <ac:chgData name="Stuart Andrews" userId="fe79af9a-8d06-4ba5-854d-245a1649f122" providerId="ADAL" clId="{4A580DDE-4134-497B-9ABE-F822701BB7F1}" dt="2022-02-11T13:20:00.300" v="3963" actId="478"/>
          <ac:spMkLst>
            <pc:docMk/>
            <pc:sldMk cId="376843093" sldId="273"/>
            <ac:spMk id="16" creationId="{40210A92-90C7-4910-B5B4-569894361866}"/>
          </ac:spMkLst>
        </pc:spChg>
        <pc:graphicFrameChg chg="add mod modGraphic">
          <ac:chgData name="Stuart Andrews" userId="fe79af9a-8d06-4ba5-854d-245a1649f122" providerId="ADAL" clId="{4A580DDE-4134-497B-9ABE-F822701BB7F1}" dt="2022-02-15T10:48:38.404" v="9145" actId="11530"/>
          <ac:graphicFrameMkLst>
            <pc:docMk/>
            <pc:sldMk cId="376843093" sldId="273"/>
            <ac:graphicFrameMk id="2" creationId="{F7449310-513A-405A-91AC-2392063DBDC4}"/>
          </ac:graphicFrameMkLst>
        </pc:graphicFrameChg>
        <pc:cxnChg chg="del">
          <ac:chgData name="Stuart Andrews" userId="fe79af9a-8d06-4ba5-854d-245a1649f122" providerId="ADAL" clId="{4A580DDE-4134-497B-9ABE-F822701BB7F1}" dt="2022-02-11T13:17:56.688" v="3802" actId="478"/>
          <ac:cxnSpMkLst>
            <pc:docMk/>
            <pc:sldMk cId="376843093" sldId="273"/>
            <ac:cxnSpMk id="17" creationId="{ABDD9C6F-BAB6-457B-B574-89A773410DB2}"/>
          </ac:cxnSpMkLst>
        </pc:cxnChg>
      </pc:sldChg>
      <pc:sldChg chg="addSp delSp modSp mod">
        <pc:chgData name="Stuart Andrews" userId="fe79af9a-8d06-4ba5-854d-245a1649f122" providerId="ADAL" clId="{4A580DDE-4134-497B-9ABE-F822701BB7F1}" dt="2022-02-14T14:18:21.268" v="6514" actId="20577"/>
        <pc:sldMkLst>
          <pc:docMk/>
          <pc:sldMk cId="790514956" sldId="277"/>
        </pc:sldMkLst>
        <pc:spChg chg="add mod">
          <ac:chgData name="Stuart Andrews" userId="fe79af9a-8d06-4ba5-854d-245a1649f122" providerId="ADAL" clId="{4A580DDE-4134-497B-9ABE-F822701BB7F1}" dt="2022-02-11T13:43:15.468" v="4662" actId="20577"/>
          <ac:spMkLst>
            <pc:docMk/>
            <pc:sldMk cId="790514956" sldId="277"/>
            <ac:spMk id="5" creationId="{1260565B-F3AA-42E8-A1E8-BDF1535081AA}"/>
          </ac:spMkLst>
        </pc:spChg>
        <pc:spChg chg="del">
          <ac:chgData name="Stuart Andrews" userId="fe79af9a-8d06-4ba5-854d-245a1649f122" providerId="ADAL" clId="{4A580DDE-4134-497B-9ABE-F822701BB7F1}" dt="2022-02-11T13:43:08.069" v="4636" actId="478"/>
          <ac:spMkLst>
            <pc:docMk/>
            <pc:sldMk cId="790514956" sldId="277"/>
            <ac:spMk id="6" creationId="{C52224EF-6822-406C-939D-02239081A5A7}"/>
          </ac:spMkLst>
        </pc:spChg>
        <pc:spChg chg="add mod">
          <ac:chgData name="Stuart Andrews" userId="fe79af9a-8d06-4ba5-854d-245a1649f122" providerId="ADAL" clId="{4A580DDE-4134-497B-9ABE-F822701BB7F1}" dt="2022-02-14T14:18:21.268" v="6514" actId="20577"/>
          <ac:spMkLst>
            <pc:docMk/>
            <pc:sldMk cId="790514956" sldId="277"/>
            <ac:spMk id="8" creationId="{1B7648D4-47D7-4E57-AC19-DD2A01031622}"/>
          </ac:spMkLst>
        </pc:spChg>
        <pc:picChg chg="mod">
          <ac:chgData name="Stuart Andrews" userId="fe79af9a-8d06-4ba5-854d-245a1649f122" providerId="ADAL" clId="{4A580DDE-4134-497B-9ABE-F822701BB7F1}" dt="2022-02-11T13:43:21.361" v="4663" actId="1076"/>
          <ac:picMkLst>
            <pc:docMk/>
            <pc:sldMk cId="790514956" sldId="277"/>
            <ac:picMk id="3" creationId="{0665CA78-9A23-487B-9FE9-3E840626629F}"/>
          </ac:picMkLst>
        </pc:picChg>
        <pc:cxnChg chg="del">
          <ac:chgData name="Stuart Andrews" userId="fe79af9a-8d06-4ba5-854d-245a1649f122" providerId="ADAL" clId="{4A580DDE-4134-497B-9ABE-F822701BB7F1}" dt="2022-02-11T13:43:06.794" v="4635" actId="478"/>
          <ac:cxnSpMkLst>
            <pc:docMk/>
            <pc:sldMk cId="790514956" sldId="277"/>
            <ac:cxnSpMk id="7" creationId="{0D055C94-877E-4A30-B91C-C806D3AD11C5}"/>
          </ac:cxnSpMkLst>
        </pc:cxnChg>
      </pc:sldChg>
      <pc:sldChg chg="del">
        <pc:chgData name="Stuart Andrews" userId="fe79af9a-8d06-4ba5-854d-245a1649f122" providerId="ADAL" clId="{4A580DDE-4134-497B-9ABE-F822701BB7F1}" dt="2022-02-15T14:02:07.697" v="12077" actId="2696"/>
        <pc:sldMkLst>
          <pc:docMk/>
          <pc:sldMk cId="899281197" sldId="295"/>
        </pc:sldMkLst>
      </pc:sldChg>
      <pc:sldChg chg="del mod modShow">
        <pc:chgData name="Stuart Andrews" userId="fe79af9a-8d06-4ba5-854d-245a1649f122" providerId="ADAL" clId="{4A580DDE-4134-497B-9ABE-F822701BB7F1}" dt="2022-02-15T15:00:53.601" v="12341" actId="2696"/>
        <pc:sldMkLst>
          <pc:docMk/>
          <pc:sldMk cId="3677082474" sldId="296"/>
        </pc:sldMkLst>
      </pc:sldChg>
      <pc:sldChg chg="del">
        <pc:chgData name="Stuart Andrews" userId="fe79af9a-8d06-4ba5-854d-245a1649f122" providerId="ADAL" clId="{4A580DDE-4134-497B-9ABE-F822701BB7F1}" dt="2022-02-11T14:18:14.036" v="5644" actId="2696"/>
        <pc:sldMkLst>
          <pc:docMk/>
          <pc:sldMk cId="1898416401" sldId="297"/>
        </pc:sldMkLst>
      </pc:sldChg>
      <pc:sldChg chg="addSp delSp modSp mod">
        <pc:chgData name="Stuart Andrews" userId="fe79af9a-8d06-4ba5-854d-245a1649f122" providerId="ADAL" clId="{4A580DDE-4134-497B-9ABE-F822701BB7F1}" dt="2022-02-21T11:52:17.421" v="16986" actId="20577"/>
        <pc:sldMkLst>
          <pc:docMk/>
          <pc:sldMk cId="840643683" sldId="299"/>
        </pc:sldMkLst>
        <pc:spChg chg="add mod">
          <ac:chgData name="Stuart Andrews" userId="fe79af9a-8d06-4ba5-854d-245a1649f122" providerId="ADAL" clId="{4A580DDE-4134-497B-9ABE-F822701BB7F1}" dt="2022-02-21T11:52:17.421" v="16986" actId="20577"/>
          <ac:spMkLst>
            <pc:docMk/>
            <pc:sldMk cId="840643683" sldId="299"/>
            <ac:spMk id="6" creationId="{0F45F0A2-A841-445E-9E4A-403DF72ADF6C}"/>
          </ac:spMkLst>
        </pc:spChg>
        <pc:spChg chg="del">
          <ac:chgData name="Stuart Andrews" userId="fe79af9a-8d06-4ba5-854d-245a1649f122" providerId="ADAL" clId="{4A580DDE-4134-497B-9ABE-F822701BB7F1}" dt="2022-02-11T13:42:45.485" v="4632" actId="478"/>
          <ac:spMkLst>
            <pc:docMk/>
            <pc:sldMk cId="840643683" sldId="299"/>
            <ac:spMk id="7" creationId="{0ABACCBC-0AD9-48DE-9516-63CC79D42EB5}"/>
          </ac:spMkLst>
        </pc:spChg>
        <pc:spChg chg="add mod">
          <ac:chgData name="Stuart Andrews" userId="fe79af9a-8d06-4ba5-854d-245a1649f122" providerId="ADAL" clId="{4A580DDE-4134-497B-9ABE-F822701BB7F1}" dt="2022-02-15T10:58:10.827" v="9471" actId="14861"/>
          <ac:spMkLst>
            <pc:docMk/>
            <pc:sldMk cId="840643683" sldId="299"/>
            <ac:spMk id="9" creationId="{E029F7A6-B7FC-41F4-9190-A2EB0C0C5F9B}"/>
          </ac:spMkLst>
        </pc:spChg>
        <pc:graphicFrameChg chg="mod modGraphic">
          <ac:chgData name="Stuart Andrews" userId="fe79af9a-8d06-4ba5-854d-245a1649f122" providerId="ADAL" clId="{4A580DDE-4134-497B-9ABE-F822701BB7F1}" dt="2022-02-11T13:42:53.020" v="4634" actId="1076"/>
          <ac:graphicFrameMkLst>
            <pc:docMk/>
            <pc:sldMk cId="840643683" sldId="299"/>
            <ac:graphicFrameMk id="3" creationId="{D0D576E7-29C7-4037-8859-E43573CD7A34}"/>
          </ac:graphicFrameMkLst>
        </pc:graphicFrameChg>
        <pc:picChg chg="mod">
          <ac:chgData name="Stuart Andrews" userId="fe79af9a-8d06-4ba5-854d-245a1649f122" providerId="ADAL" clId="{4A580DDE-4134-497B-9ABE-F822701BB7F1}" dt="2022-02-11T13:42:53.020" v="4634" actId="1076"/>
          <ac:picMkLst>
            <pc:docMk/>
            <pc:sldMk cId="840643683" sldId="299"/>
            <ac:picMk id="2050" creationId="{43BCA379-B63F-4A80-9681-B225A99B2301}"/>
          </ac:picMkLst>
        </pc:picChg>
        <pc:cxnChg chg="del">
          <ac:chgData name="Stuart Andrews" userId="fe79af9a-8d06-4ba5-854d-245a1649f122" providerId="ADAL" clId="{4A580DDE-4134-497B-9ABE-F822701BB7F1}" dt="2022-02-11T13:42:46.273" v="4633" actId="478"/>
          <ac:cxnSpMkLst>
            <pc:docMk/>
            <pc:sldMk cId="840643683" sldId="299"/>
            <ac:cxnSpMk id="8" creationId="{CD5A6F8B-166A-46FF-AEA9-AFD1DB73B32B}"/>
          </ac:cxnSpMkLst>
        </pc:cxnChg>
      </pc:sldChg>
      <pc:sldChg chg="del mod modShow">
        <pc:chgData name="Stuart Andrews" userId="fe79af9a-8d06-4ba5-854d-245a1649f122" providerId="ADAL" clId="{4A580DDE-4134-497B-9ABE-F822701BB7F1}" dt="2022-02-14T13:48:31.215" v="5855" actId="47"/>
        <pc:sldMkLst>
          <pc:docMk/>
          <pc:sldMk cId="574744424" sldId="300"/>
        </pc:sldMkLst>
      </pc:sldChg>
      <pc:sldChg chg="addSp delSp modSp mod delAnim modAnim">
        <pc:chgData name="Stuart Andrews" userId="fe79af9a-8d06-4ba5-854d-245a1649f122" providerId="ADAL" clId="{4A580DDE-4134-497B-9ABE-F822701BB7F1}" dt="2022-02-15T15:05:20.316" v="12346" actId="207"/>
        <pc:sldMkLst>
          <pc:docMk/>
          <pc:sldMk cId="387711234" sldId="306"/>
        </pc:sldMkLst>
        <pc:spChg chg="del mod">
          <ac:chgData name="Stuart Andrews" userId="fe79af9a-8d06-4ba5-854d-245a1649f122" providerId="ADAL" clId="{4A580DDE-4134-497B-9ABE-F822701BB7F1}" dt="2022-02-11T13:44:25.629" v="4765" actId="478"/>
          <ac:spMkLst>
            <pc:docMk/>
            <pc:sldMk cId="387711234" sldId="306"/>
            <ac:spMk id="9" creationId="{16B437E1-F030-43C4-8F07-91EA57F820C5}"/>
          </ac:spMkLst>
        </pc:spChg>
        <pc:spChg chg="del">
          <ac:chgData name="Stuart Andrews" userId="fe79af9a-8d06-4ba5-854d-245a1649f122" providerId="ADAL" clId="{4A580DDE-4134-497B-9ABE-F822701BB7F1}" dt="2022-02-11T13:43:29.801" v="4664" actId="478"/>
          <ac:spMkLst>
            <pc:docMk/>
            <pc:sldMk cId="387711234" sldId="306"/>
            <ac:spMk id="10" creationId="{A81BB05E-1125-42B3-8B3A-ACF4E0BFEDD1}"/>
          </ac:spMkLst>
        </pc:spChg>
        <pc:spChg chg="mod">
          <ac:chgData name="Stuart Andrews" userId="fe79af9a-8d06-4ba5-854d-245a1649f122" providerId="ADAL" clId="{4A580DDE-4134-497B-9ABE-F822701BB7F1}" dt="2022-02-11T13:44:34.061" v="4767" actId="1076"/>
          <ac:spMkLst>
            <pc:docMk/>
            <pc:sldMk cId="387711234" sldId="306"/>
            <ac:spMk id="14" creationId="{B0E43C5F-BAD6-466D-82FA-FB22D4040A88}"/>
          </ac:spMkLst>
        </pc:spChg>
        <pc:spChg chg="add mod">
          <ac:chgData name="Stuart Andrews" userId="fe79af9a-8d06-4ba5-854d-245a1649f122" providerId="ADAL" clId="{4A580DDE-4134-497B-9ABE-F822701BB7F1}" dt="2022-02-15T10:58:20.127" v="9472" actId="14861"/>
          <ac:spMkLst>
            <pc:docMk/>
            <pc:sldMk cId="387711234" sldId="306"/>
            <ac:spMk id="15" creationId="{5915B158-5194-4B8C-82D6-F5B7AA1D0DCC}"/>
          </ac:spMkLst>
        </pc:spChg>
        <pc:spChg chg="add mod">
          <ac:chgData name="Stuart Andrews" userId="fe79af9a-8d06-4ba5-854d-245a1649f122" providerId="ADAL" clId="{4A580DDE-4134-497B-9ABE-F822701BB7F1}" dt="2022-02-15T10:58:24.717" v="9473" actId="14861"/>
          <ac:spMkLst>
            <pc:docMk/>
            <pc:sldMk cId="387711234" sldId="306"/>
            <ac:spMk id="17" creationId="{BA904AF0-6C8C-4778-A79E-C1A46A95AFB4}"/>
          </ac:spMkLst>
        </pc:spChg>
        <pc:spChg chg="mod">
          <ac:chgData name="Stuart Andrews" userId="fe79af9a-8d06-4ba5-854d-245a1649f122" providerId="ADAL" clId="{4A580DDE-4134-497B-9ABE-F822701BB7F1}" dt="2022-02-11T13:43:51.165" v="4709"/>
          <ac:spMkLst>
            <pc:docMk/>
            <pc:sldMk cId="387711234" sldId="306"/>
            <ac:spMk id="19" creationId="{94191AA2-3E5E-4321-B1D5-34FF686163A2}"/>
          </ac:spMkLst>
        </pc:spChg>
        <pc:spChg chg="mod">
          <ac:chgData name="Stuart Andrews" userId="fe79af9a-8d06-4ba5-854d-245a1649f122" providerId="ADAL" clId="{4A580DDE-4134-497B-9ABE-F822701BB7F1}" dt="2022-02-11T13:57:47.276" v="5018" actId="404"/>
          <ac:spMkLst>
            <pc:docMk/>
            <pc:sldMk cId="387711234" sldId="306"/>
            <ac:spMk id="20" creationId="{57D36BA8-09B5-4A06-98F1-BA3BD74429AA}"/>
          </ac:spMkLst>
        </pc:spChg>
        <pc:grpChg chg="del">
          <ac:chgData name="Stuart Andrews" userId="fe79af9a-8d06-4ba5-854d-245a1649f122" providerId="ADAL" clId="{4A580DDE-4134-497B-9ABE-F822701BB7F1}" dt="2022-02-11T13:43:45.943" v="4708" actId="478"/>
          <ac:grpSpMkLst>
            <pc:docMk/>
            <pc:sldMk cId="387711234" sldId="306"/>
            <ac:grpSpMk id="11" creationId="{BA9D7158-E9A7-493C-8E41-1C51EDBEC8A6}"/>
          </ac:grpSpMkLst>
        </pc:grpChg>
        <pc:grpChg chg="add mod">
          <ac:chgData name="Stuart Andrews" userId="fe79af9a-8d06-4ba5-854d-245a1649f122" providerId="ADAL" clId="{4A580DDE-4134-497B-9ABE-F822701BB7F1}" dt="2022-02-11T13:44:34.061" v="4767" actId="1076"/>
          <ac:grpSpMkLst>
            <pc:docMk/>
            <pc:sldMk cId="387711234" sldId="306"/>
            <ac:grpSpMk id="18" creationId="{8C8B17DF-492B-432D-8302-0B53707EA858}"/>
          </ac:grpSpMkLst>
        </pc:grpChg>
        <pc:graphicFrameChg chg="add mod modGraphic">
          <ac:chgData name="Stuart Andrews" userId="fe79af9a-8d06-4ba5-854d-245a1649f122" providerId="ADAL" clId="{4A580DDE-4134-497B-9ABE-F822701BB7F1}" dt="2022-02-15T15:05:20.316" v="12346" actId="207"/>
          <ac:graphicFrameMkLst>
            <pc:docMk/>
            <pc:sldMk cId="387711234" sldId="306"/>
            <ac:graphicFrameMk id="21" creationId="{6EAFBCB2-7E30-4237-89DE-9E01EAAE8F1C}"/>
          </ac:graphicFrameMkLst>
        </pc:graphicFrameChg>
        <pc:cxnChg chg="del">
          <ac:chgData name="Stuart Andrews" userId="fe79af9a-8d06-4ba5-854d-245a1649f122" providerId="ADAL" clId="{4A580DDE-4134-497B-9ABE-F822701BB7F1}" dt="2022-02-11T13:44:11.930" v="4762" actId="478"/>
          <ac:cxnSpMkLst>
            <pc:docMk/>
            <pc:sldMk cId="387711234" sldId="306"/>
            <ac:cxnSpMk id="16" creationId="{B4E7E020-3065-44FC-831D-4BE6546FE428}"/>
          </ac:cxnSpMkLst>
        </pc:cxnChg>
      </pc:sldChg>
      <pc:sldChg chg="del">
        <pc:chgData name="Stuart Andrews" userId="fe79af9a-8d06-4ba5-854d-245a1649f122" providerId="ADAL" clId="{4A580DDE-4134-497B-9ABE-F822701BB7F1}" dt="2022-02-15T11:11:09.097" v="9629" actId="2696"/>
        <pc:sldMkLst>
          <pc:docMk/>
          <pc:sldMk cId="1644557121" sldId="312"/>
        </pc:sldMkLst>
      </pc:sldChg>
      <pc:sldChg chg="addSp delSp modSp mod modAnim">
        <pc:chgData name="Stuart Andrews" userId="fe79af9a-8d06-4ba5-854d-245a1649f122" providerId="ADAL" clId="{4A580DDE-4134-497B-9ABE-F822701BB7F1}" dt="2022-02-15T15:18:58.905" v="12492" actId="20577"/>
        <pc:sldMkLst>
          <pc:docMk/>
          <pc:sldMk cId="2973342111" sldId="314"/>
        </pc:sldMkLst>
        <pc:spChg chg="mod">
          <ac:chgData name="Stuart Andrews" userId="fe79af9a-8d06-4ba5-854d-245a1649f122" providerId="ADAL" clId="{4A580DDE-4134-497B-9ABE-F822701BB7F1}" dt="2022-02-15T15:18:45.827" v="12478" actId="20577"/>
          <ac:spMkLst>
            <pc:docMk/>
            <pc:sldMk cId="2973342111" sldId="314"/>
            <ac:spMk id="18" creationId="{C2681272-9320-4CDE-9896-C9FDECAA0756}"/>
          </ac:spMkLst>
        </pc:spChg>
        <pc:spChg chg="mod">
          <ac:chgData name="Stuart Andrews" userId="fe79af9a-8d06-4ba5-854d-245a1649f122" providerId="ADAL" clId="{4A580DDE-4134-497B-9ABE-F822701BB7F1}" dt="2022-02-15T15:18:51.252" v="12485" actId="20577"/>
          <ac:spMkLst>
            <pc:docMk/>
            <pc:sldMk cId="2973342111" sldId="314"/>
            <ac:spMk id="19" creationId="{59664422-04D1-4619-98E0-E20094D35829}"/>
          </ac:spMkLst>
        </pc:spChg>
        <pc:spChg chg="mod">
          <ac:chgData name="Stuart Andrews" userId="fe79af9a-8d06-4ba5-854d-245a1649f122" providerId="ADAL" clId="{4A580DDE-4134-497B-9ABE-F822701BB7F1}" dt="2022-02-15T15:18:56.118" v="12489" actId="20577"/>
          <ac:spMkLst>
            <pc:docMk/>
            <pc:sldMk cId="2973342111" sldId="314"/>
            <ac:spMk id="20" creationId="{FAEF94BC-EBB8-4A54-8536-D78B7352467F}"/>
          </ac:spMkLst>
        </pc:spChg>
        <pc:spChg chg="del">
          <ac:chgData name="Stuart Andrews" userId="fe79af9a-8d06-4ba5-854d-245a1649f122" providerId="ADAL" clId="{4A580DDE-4134-497B-9ABE-F822701BB7F1}" dt="2022-02-14T15:02:04.096" v="7329" actId="478"/>
          <ac:spMkLst>
            <pc:docMk/>
            <pc:sldMk cId="2973342111" sldId="314"/>
            <ac:spMk id="21" creationId="{20068A91-CB92-4555-8066-28DF4B92DD68}"/>
          </ac:spMkLst>
        </pc:spChg>
        <pc:spChg chg="add mod">
          <ac:chgData name="Stuart Andrews" userId="fe79af9a-8d06-4ba5-854d-245a1649f122" providerId="ADAL" clId="{4A580DDE-4134-497B-9ABE-F822701BB7F1}" dt="2022-02-15T11:25:37.299" v="9757"/>
          <ac:spMkLst>
            <pc:docMk/>
            <pc:sldMk cId="2973342111" sldId="314"/>
            <ac:spMk id="21" creationId="{65C0BEDD-A070-43DD-865A-BF236A7884ED}"/>
          </ac:spMkLst>
        </pc:spChg>
        <pc:spChg chg="add mod">
          <ac:chgData name="Stuart Andrews" userId="fe79af9a-8d06-4ba5-854d-245a1649f122" providerId="ADAL" clId="{4A580DDE-4134-497B-9ABE-F822701BB7F1}" dt="2022-02-14T15:02:08.849" v="7330"/>
          <ac:spMkLst>
            <pc:docMk/>
            <pc:sldMk cId="2973342111" sldId="314"/>
            <ac:spMk id="23" creationId="{A230DE3E-49E2-46E6-9D3B-59D677ABFB59}"/>
          </ac:spMkLst>
        </pc:spChg>
        <pc:spChg chg="add del mod">
          <ac:chgData name="Stuart Andrews" userId="fe79af9a-8d06-4ba5-854d-245a1649f122" providerId="ADAL" clId="{4A580DDE-4134-497B-9ABE-F822701BB7F1}" dt="2022-02-15T11:25:37.035" v="9756" actId="478"/>
          <ac:spMkLst>
            <pc:docMk/>
            <pc:sldMk cId="2973342111" sldId="314"/>
            <ac:spMk id="25" creationId="{FFF1DE0D-E4E6-4182-9CBA-B5C3A8711B87}"/>
          </ac:spMkLst>
        </pc:spChg>
        <pc:picChg chg="mod">
          <ac:chgData name="Stuart Andrews" userId="fe79af9a-8d06-4ba5-854d-245a1649f122" providerId="ADAL" clId="{4A580DDE-4134-497B-9ABE-F822701BB7F1}" dt="2022-02-14T15:03:58.285" v="7346" actId="14100"/>
          <ac:picMkLst>
            <pc:docMk/>
            <pc:sldMk cId="2973342111" sldId="314"/>
            <ac:picMk id="12" creationId="{F6209A6F-1F72-438B-BA62-121612DE4D40}"/>
          </ac:picMkLst>
        </pc:picChg>
        <pc:picChg chg="mod">
          <ac:chgData name="Stuart Andrews" userId="fe79af9a-8d06-4ba5-854d-245a1649f122" providerId="ADAL" clId="{4A580DDE-4134-497B-9ABE-F822701BB7F1}" dt="2022-02-14T15:03:58.285" v="7346" actId="14100"/>
          <ac:picMkLst>
            <pc:docMk/>
            <pc:sldMk cId="2973342111" sldId="314"/>
            <ac:picMk id="13" creationId="{F697488A-8D99-44DE-BABF-441195724788}"/>
          </ac:picMkLst>
        </pc:picChg>
        <pc:picChg chg="mod">
          <ac:chgData name="Stuart Andrews" userId="fe79af9a-8d06-4ba5-854d-245a1649f122" providerId="ADAL" clId="{4A580DDE-4134-497B-9ABE-F822701BB7F1}" dt="2022-02-14T15:03:58.285" v="7346" actId="14100"/>
          <ac:picMkLst>
            <pc:docMk/>
            <pc:sldMk cId="2973342111" sldId="314"/>
            <ac:picMk id="14" creationId="{91F9DD5B-0F73-44CA-A1D0-22193D4AC56A}"/>
          </ac:picMkLst>
        </pc:picChg>
        <pc:picChg chg="mod">
          <ac:chgData name="Stuart Andrews" userId="fe79af9a-8d06-4ba5-854d-245a1649f122" providerId="ADAL" clId="{4A580DDE-4134-497B-9ABE-F822701BB7F1}" dt="2022-02-14T15:03:58.285" v="7346" actId="14100"/>
          <ac:picMkLst>
            <pc:docMk/>
            <pc:sldMk cId="2973342111" sldId="314"/>
            <ac:picMk id="15" creationId="{1BDB698A-17E9-4025-B462-5E7F2A6E7F10}"/>
          </ac:picMkLst>
        </pc:picChg>
        <pc:picChg chg="mod">
          <ac:chgData name="Stuart Andrews" userId="fe79af9a-8d06-4ba5-854d-245a1649f122" providerId="ADAL" clId="{4A580DDE-4134-497B-9ABE-F822701BB7F1}" dt="2022-02-14T15:03:58.285" v="7346" actId="14100"/>
          <ac:picMkLst>
            <pc:docMk/>
            <pc:sldMk cId="2973342111" sldId="314"/>
            <ac:picMk id="16" creationId="{6F0C0331-3EE0-4245-A118-4F81A88555A5}"/>
          </ac:picMkLst>
        </pc:picChg>
        <pc:picChg chg="mod">
          <ac:chgData name="Stuart Andrews" userId="fe79af9a-8d06-4ba5-854d-245a1649f122" providerId="ADAL" clId="{4A580DDE-4134-497B-9ABE-F822701BB7F1}" dt="2022-02-14T15:03:58.285" v="7346" actId="14100"/>
          <ac:picMkLst>
            <pc:docMk/>
            <pc:sldMk cId="2973342111" sldId="314"/>
            <ac:picMk id="17" creationId="{1385E139-29EA-444A-AFA1-1B989A6C4DDD}"/>
          </ac:picMkLst>
        </pc:picChg>
        <pc:cxnChg chg="del">
          <ac:chgData name="Stuart Andrews" userId="fe79af9a-8d06-4ba5-854d-245a1649f122" providerId="ADAL" clId="{4A580DDE-4134-497B-9ABE-F822701BB7F1}" dt="2022-02-14T15:02:04.096" v="7329" actId="478"/>
          <ac:cxnSpMkLst>
            <pc:docMk/>
            <pc:sldMk cId="2973342111" sldId="314"/>
            <ac:cxnSpMk id="22" creationId="{66899EC5-781E-4026-8E89-AA22A2B198C9}"/>
          </ac:cxnSpMkLst>
        </pc:cxnChg>
      </pc:sldChg>
      <pc:sldChg chg="addSp delSp modSp mod modAnim">
        <pc:chgData name="Stuart Andrews" userId="fe79af9a-8d06-4ba5-854d-245a1649f122" providerId="ADAL" clId="{4A580DDE-4134-497B-9ABE-F822701BB7F1}" dt="2022-02-15T15:06:43.706" v="12353" actId="207"/>
        <pc:sldMkLst>
          <pc:docMk/>
          <pc:sldMk cId="952349843" sldId="327"/>
        </pc:sldMkLst>
        <pc:spChg chg="del">
          <ac:chgData name="Stuart Andrews" userId="fe79af9a-8d06-4ba5-854d-245a1649f122" providerId="ADAL" clId="{4A580DDE-4134-497B-9ABE-F822701BB7F1}" dt="2022-02-14T14:14:59.490" v="6388" actId="478"/>
          <ac:spMkLst>
            <pc:docMk/>
            <pc:sldMk cId="952349843" sldId="327"/>
            <ac:spMk id="8" creationId="{ECA9484A-B29F-4D28-A476-945A694C973E}"/>
          </ac:spMkLst>
        </pc:spChg>
        <pc:spChg chg="del">
          <ac:chgData name="Stuart Andrews" userId="fe79af9a-8d06-4ba5-854d-245a1649f122" providerId="ADAL" clId="{4A580DDE-4134-497B-9ABE-F822701BB7F1}" dt="2022-02-14T14:14:59.490" v="6388" actId="478"/>
          <ac:spMkLst>
            <pc:docMk/>
            <pc:sldMk cId="952349843" sldId="327"/>
            <ac:spMk id="9" creationId="{FBA1AA4B-AA36-4761-885F-CE446B8B75FB}"/>
          </ac:spMkLst>
        </pc:spChg>
        <pc:spChg chg="mod">
          <ac:chgData name="Stuart Andrews" userId="fe79af9a-8d06-4ba5-854d-245a1649f122" providerId="ADAL" clId="{4A580DDE-4134-497B-9ABE-F822701BB7F1}" dt="2022-02-14T14:16:49.729" v="6494" actId="1076"/>
          <ac:spMkLst>
            <pc:docMk/>
            <pc:sldMk cId="952349843" sldId="327"/>
            <ac:spMk id="12" creationId="{AD7CB476-A87E-4CB3-80BE-7946CC627C2E}"/>
          </ac:spMkLst>
        </pc:spChg>
        <pc:spChg chg="add mod">
          <ac:chgData name="Stuart Andrews" userId="fe79af9a-8d06-4ba5-854d-245a1649f122" providerId="ADAL" clId="{4A580DDE-4134-497B-9ABE-F822701BB7F1}" dt="2022-02-14T14:13:54.165" v="6348"/>
          <ac:spMkLst>
            <pc:docMk/>
            <pc:sldMk cId="952349843" sldId="327"/>
            <ac:spMk id="13" creationId="{3FC42BAD-0659-43D8-803D-E0FA02A22C5E}"/>
          </ac:spMkLst>
        </pc:spChg>
        <pc:spChg chg="add del mod">
          <ac:chgData name="Stuart Andrews" userId="fe79af9a-8d06-4ba5-854d-245a1649f122" providerId="ADAL" clId="{4A580DDE-4134-497B-9ABE-F822701BB7F1}" dt="2022-02-15T11:10:04.803" v="9622" actId="478"/>
          <ac:spMkLst>
            <pc:docMk/>
            <pc:sldMk cId="952349843" sldId="327"/>
            <ac:spMk id="14" creationId="{D546660E-C40E-492D-BF26-0829903B7F73}"/>
          </ac:spMkLst>
        </pc:spChg>
        <pc:spChg chg="add mod">
          <ac:chgData name="Stuart Andrews" userId="fe79af9a-8d06-4ba5-854d-245a1649f122" providerId="ADAL" clId="{4A580DDE-4134-497B-9ABE-F822701BB7F1}" dt="2022-02-15T11:10:05.072" v="9623"/>
          <ac:spMkLst>
            <pc:docMk/>
            <pc:sldMk cId="952349843" sldId="327"/>
            <ac:spMk id="17" creationId="{F8253BC2-A826-4343-B1D9-EBCEDC08D914}"/>
          </ac:spMkLst>
        </pc:spChg>
        <pc:spChg chg="del">
          <ac:chgData name="Stuart Andrews" userId="fe79af9a-8d06-4ba5-854d-245a1649f122" providerId="ADAL" clId="{4A580DDE-4134-497B-9ABE-F822701BB7F1}" dt="2022-02-14T14:13:48.912" v="6347" actId="478"/>
          <ac:spMkLst>
            <pc:docMk/>
            <pc:sldMk cId="952349843" sldId="327"/>
            <ac:spMk id="26" creationId="{538957D0-7DC3-446A-B6D4-24EF9AFC6506}"/>
          </ac:spMkLst>
        </pc:spChg>
        <pc:graphicFrameChg chg="add mod modGraphic">
          <ac:chgData name="Stuart Andrews" userId="fe79af9a-8d06-4ba5-854d-245a1649f122" providerId="ADAL" clId="{4A580DDE-4134-497B-9ABE-F822701BB7F1}" dt="2022-02-15T15:06:43.706" v="12353" actId="207"/>
          <ac:graphicFrameMkLst>
            <pc:docMk/>
            <pc:sldMk cId="952349843" sldId="327"/>
            <ac:graphicFrameMk id="16" creationId="{70511F00-2228-4F31-A77D-D7892DD09386}"/>
          </ac:graphicFrameMkLst>
        </pc:graphicFrameChg>
        <pc:picChg chg="mod">
          <ac:chgData name="Stuart Andrews" userId="fe79af9a-8d06-4ba5-854d-245a1649f122" providerId="ADAL" clId="{4A580DDE-4134-497B-9ABE-F822701BB7F1}" dt="2022-02-14T14:16:49.729" v="6494" actId="1076"/>
          <ac:picMkLst>
            <pc:docMk/>
            <pc:sldMk cId="952349843" sldId="327"/>
            <ac:picMk id="15" creationId="{4A949A91-5FCC-4995-8168-F62E7938C879}"/>
          </ac:picMkLst>
        </pc:picChg>
        <pc:picChg chg="mod">
          <ac:chgData name="Stuart Andrews" userId="fe79af9a-8d06-4ba5-854d-245a1649f122" providerId="ADAL" clId="{4A580DDE-4134-497B-9ABE-F822701BB7F1}" dt="2022-02-14T14:16:49.729" v="6494" actId="1076"/>
          <ac:picMkLst>
            <pc:docMk/>
            <pc:sldMk cId="952349843" sldId="327"/>
            <ac:picMk id="2056" creationId="{2CA46948-F0EC-4E74-AE90-48D71CBFCDB8}"/>
          </ac:picMkLst>
        </pc:picChg>
        <pc:picChg chg="mod">
          <ac:chgData name="Stuart Andrews" userId="fe79af9a-8d06-4ba5-854d-245a1649f122" providerId="ADAL" clId="{4A580DDE-4134-497B-9ABE-F822701BB7F1}" dt="2022-02-14T14:16:49.729" v="6494" actId="1076"/>
          <ac:picMkLst>
            <pc:docMk/>
            <pc:sldMk cId="952349843" sldId="327"/>
            <ac:picMk id="2060" creationId="{FD98CB4E-0753-4A40-8323-D1B1DDCF7F1E}"/>
          </ac:picMkLst>
        </pc:picChg>
        <pc:picChg chg="mod">
          <ac:chgData name="Stuart Andrews" userId="fe79af9a-8d06-4ba5-854d-245a1649f122" providerId="ADAL" clId="{4A580DDE-4134-497B-9ABE-F822701BB7F1}" dt="2022-02-14T14:16:49.729" v="6494" actId="1076"/>
          <ac:picMkLst>
            <pc:docMk/>
            <pc:sldMk cId="952349843" sldId="327"/>
            <ac:picMk id="2062" creationId="{3EC2620B-256D-4CAB-BA96-F1C21597C946}"/>
          </ac:picMkLst>
        </pc:picChg>
        <pc:picChg chg="mod">
          <ac:chgData name="Stuart Andrews" userId="fe79af9a-8d06-4ba5-854d-245a1649f122" providerId="ADAL" clId="{4A580DDE-4134-497B-9ABE-F822701BB7F1}" dt="2022-02-14T14:16:49.729" v="6494" actId="1076"/>
          <ac:picMkLst>
            <pc:docMk/>
            <pc:sldMk cId="952349843" sldId="327"/>
            <ac:picMk id="2066" creationId="{DABD388C-666B-423B-8092-3FAA73F716A2}"/>
          </ac:picMkLst>
        </pc:picChg>
        <pc:picChg chg="mod">
          <ac:chgData name="Stuart Andrews" userId="fe79af9a-8d06-4ba5-854d-245a1649f122" providerId="ADAL" clId="{4A580DDE-4134-497B-9ABE-F822701BB7F1}" dt="2022-02-14T14:16:49.729" v="6494" actId="1076"/>
          <ac:picMkLst>
            <pc:docMk/>
            <pc:sldMk cId="952349843" sldId="327"/>
            <ac:picMk id="2070" creationId="{C1D7F446-4F13-4E1C-8023-23E8D2C66BD5}"/>
          </ac:picMkLst>
        </pc:picChg>
        <pc:cxnChg chg="del">
          <ac:chgData name="Stuart Andrews" userId="fe79af9a-8d06-4ba5-854d-245a1649f122" providerId="ADAL" clId="{4A580DDE-4134-497B-9ABE-F822701BB7F1}" dt="2022-02-14T14:13:48.912" v="6347" actId="478"/>
          <ac:cxnSpMkLst>
            <pc:docMk/>
            <pc:sldMk cId="952349843" sldId="327"/>
            <ac:cxnSpMk id="27" creationId="{F613C254-B7E6-4AC6-8A4C-4E208246FB00}"/>
          </ac:cxnSpMkLst>
        </pc:cxnChg>
      </pc:sldChg>
      <pc:sldChg chg="del">
        <pc:chgData name="Stuart Andrews" userId="fe79af9a-8d06-4ba5-854d-245a1649f122" providerId="ADAL" clId="{4A580DDE-4134-497B-9ABE-F822701BB7F1}" dt="2022-02-15T11:27:04.823" v="9777" actId="2696"/>
        <pc:sldMkLst>
          <pc:docMk/>
          <pc:sldMk cId="3886961994" sldId="330"/>
        </pc:sldMkLst>
      </pc:sldChg>
      <pc:sldChg chg="addSp modSp del mod modAnim">
        <pc:chgData name="Stuart Andrews" userId="fe79af9a-8d06-4ba5-854d-245a1649f122" providerId="ADAL" clId="{4A580DDE-4134-497B-9ABE-F822701BB7F1}" dt="2022-02-21T10:36:28.045" v="16258" actId="2696"/>
        <pc:sldMkLst>
          <pc:docMk/>
          <pc:sldMk cId="1324945976" sldId="332"/>
        </pc:sldMkLst>
        <pc:spChg chg="add mod">
          <ac:chgData name="Stuart Andrews" userId="fe79af9a-8d06-4ba5-854d-245a1649f122" providerId="ADAL" clId="{4A580DDE-4134-497B-9ABE-F822701BB7F1}" dt="2022-02-11T12:08:23.580" v="3083" actId="1076"/>
          <ac:spMkLst>
            <pc:docMk/>
            <pc:sldMk cId="1324945976" sldId="332"/>
            <ac:spMk id="3" creationId="{2F2FEA1C-A4EF-415E-BF91-2DE5E01EC42E}"/>
          </ac:spMkLst>
        </pc:spChg>
        <pc:spChg chg="add">
          <ac:chgData name="Stuart Andrews" userId="fe79af9a-8d06-4ba5-854d-245a1649f122" providerId="ADAL" clId="{4A580DDE-4134-497B-9ABE-F822701BB7F1}" dt="2022-02-11T12:08:37.998" v="3084" actId="11529"/>
          <ac:spMkLst>
            <pc:docMk/>
            <pc:sldMk cId="1324945976" sldId="332"/>
            <ac:spMk id="4" creationId="{7246AC37-AE37-45D7-904E-767DB5B5D3B9}"/>
          </ac:spMkLst>
        </pc:spChg>
        <pc:graphicFrameChg chg="add mod modGraphic">
          <ac:chgData name="Stuart Andrews" userId="fe79af9a-8d06-4ba5-854d-245a1649f122" providerId="ADAL" clId="{4A580DDE-4134-497B-9ABE-F822701BB7F1}" dt="2022-02-14T15:14:50.813" v="7448" actId="14861"/>
          <ac:graphicFrameMkLst>
            <pc:docMk/>
            <pc:sldMk cId="1324945976" sldId="332"/>
            <ac:graphicFrameMk id="2" creationId="{B0502FE4-A687-4435-80F5-204FD41BC9BF}"/>
          </ac:graphicFrameMkLst>
        </pc:graphicFrameChg>
      </pc:sldChg>
      <pc:sldChg chg="delSp del mod modShow">
        <pc:chgData name="Stuart Andrews" userId="fe79af9a-8d06-4ba5-854d-245a1649f122" providerId="ADAL" clId="{4A580DDE-4134-497B-9ABE-F822701BB7F1}" dt="2022-02-15T10:26:02.486" v="8801" actId="2696"/>
        <pc:sldMkLst>
          <pc:docMk/>
          <pc:sldMk cId="3548902910" sldId="333"/>
        </pc:sldMkLst>
        <pc:spChg chg="del">
          <ac:chgData name="Stuart Andrews" userId="fe79af9a-8d06-4ba5-854d-245a1649f122" providerId="ADAL" clId="{4A580DDE-4134-497B-9ABE-F822701BB7F1}" dt="2022-02-15T10:20:34.595" v="8531" actId="478"/>
          <ac:spMkLst>
            <pc:docMk/>
            <pc:sldMk cId="3548902910" sldId="333"/>
            <ac:spMk id="6" creationId="{9C6C302F-3B27-4B90-9085-69D14C6F223B}"/>
          </ac:spMkLst>
        </pc:spChg>
        <pc:cxnChg chg="del">
          <ac:chgData name="Stuart Andrews" userId="fe79af9a-8d06-4ba5-854d-245a1649f122" providerId="ADAL" clId="{4A580DDE-4134-497B-9ABE-F822701BB7F1}" dt="2022-02-15T10:20:34.595" v="8531" actId="478"/>
          <ac:cxnSpMkLst>
            <pc:docMk/>
            <pc:sldMk cId="3548902910" sldId="333"/>
            <ac:cxnSpMk id="10" creationId="{47FF6FC7-4A5B-4467-9458-07328F410A3F}"/>
          </ac:cxnSpMkLst>
        </pc:cxnChg>
      </pc:sldChg>
      <pc:sldChg chg="del">
        <pc:chgData name="Stuart Andrews" userId="fe79af9a-8d06-4ba5-854d-245a1649f122" providerId="ADAL" clId="{4A580DDE-4134-497B-9ABE-F822701BB7F1}" dt="2022-02-15T11:27:59.789" v="9783" actId="2696"/>
        <pc:sldMkLst>
          <pc:docMk/>
          <pc:sldMk cId="3455631941" sldId="335"/>
        </pc:sldMkLst>
      </pc:sldChg>
      <pc:sldChg chg="del">
        <pc:chgData name="Stuart Andrews" userId="fe79af9a-8d06-4ba5-854d-245a1649f122" providerId="ADAL" clId="{4A580DDE-4134-497B-9ABE-F822701BB7F1}" dt="2022-02-15T14:06:50.103" v="12151" actId="2696"/>
        <pc:sldMkLst>
          <pc:docMk/>
          <pc:sldMk cId="4267806896" sldId="336"/>
        </pc:sldMkLst>
      </pc:sldChg>
      <pc:sldChg chg="del">
        <pc:chgData name="Stuart Andrews" userId="fe79af9a-8d06-4ba5-854d-245a1649f122" providerId="ADAL" clId="{4A580DDE-4134-497B-9ABE-F822701BB7F1}" dt="2022-02-15T10:25:40.411" v="8800" actId="2696"/>
        <pc:sldMkLst>
          <pc:docMk/>
          <pc:sldMk cId="2168186207" sldId="341"/>
        </pc:sldMkLst>
      </pc:sldChg>
      <pc:sldChg chg="addSp delSp modSp mod modAnim">
        <pc:chgData name="Stuart Andrews" userId="fe79af9a-8d06-4ba5-854d-245a1649f122" providerId="ADAL" clId="{4A580DDE-4134-497B-9ABE-F822701BB7F1}" dt="2022-02-15T11:15:40.431" v="9661" actId="404"/>
        <pc:sldMkLst>
          <pc:docMk/>
          <pc:sldMk cId="4041555584" sldId="345"/>
        </pc:sldMkLst>
        <pc:spChg chg="add del">
          <ac:chgData name="Stuart Andrews" userId="fe79af9a-8d06-4ba5-854d-245a1649f122" providerId="ADAL" clId="{4A580DDE-4134-497B-9ABE-F822701BB7F1}" dt="2022-02-15T10:53:57.251" v="9281" actId="478"/>
          <ac:spMkLst>
            <pc:docMk/>
            <pc:sldMk cId="4041555584" sldId="345"/>
            <ac:spMk id="2" creationId="{064D59BD-2C15-43F5-BA28-C8917EC99A79}"/>
          </ac:spMkLst>
        </pc:spChg>
        <pc:spChg chg="add del mod">
          <ac:chgData name="Stuart Andrews" userId="fe79af9a-8d06-4ba5-854d-245a1649f122" providerId="ADAL" clId="{4A580DDE-4134-497B-9ABE-F822701BB7F1}" dt="2022-02-11T12:21:02.001" v="3124" actId="478"/>
          <ac:spMkLst>
            <pc:docMk/>
            <pc:sldMk cId="4041555584" sldId="345"/>
            <ac:spMk id="9" creationId="{D99F61D4-4DF2-4793-A5BF-BBFAC770EBD5}"/>
          </ac:spMkLst>
        </pc:spChg>
        <pc:spChg chg="add del mod">
          <ac:chgData name="Stuart Andrews" userId="fe79af9a-8d06-4ba5-854d-245a1649f122" providerId="ADAL" clId="{4A580DDE-4134-497B-9ABE-F822701BB7F1}" dt="2022-02-11T13:05:04.581" v="3173" actId="478"/>
          <ac:spMkLst>
            <pc:docMk/>
            <pc:sldMk cId="4041555584" sldId="345"/>
            <ac:spMk id="10" creationId="{CFC5718E-16E2-423F-A7DC-81995DD2FBBB}"/>
          </ac:spMkLst>
        </pc:spChg>
        <pc:spChg chg="del">
          <ac:chgData name="Stuart Andrews" userId="fe79af9a-8d06-4ba5-854d-245a1649f122" providerId="ADAL" clId="{4A580DDE-4134-497B-9ABE-F822701BB7F1}" dt="2022-02-10T14:30:23.251" v="334" actId="478"/>
          <ac:spMkLst>
            <pc:docMk/>
            <pc:sldMk cId="4041555584" sldId="345"/>
            <ac:spMk id="10" creationId="{F4C9D3AA-9C56-4B48-A389-8FBFD45466EB}"/>
          </ac:spMkLst>
        </pc:spChg>
        <pc:spChg chg="add mod">
          <ac:chgData name="Stuart Andrews" userId="fe79af9a-8d06-4ba5-854d-245a1649f122" providerId="ADAL" clId="{4A580DDE-4134-497B-9ABE-F822701BB7F1}" dt="2022-02-14T15:15:29.051" v="7451" actId="14861"/>
          <ac:spMkLst>
            <pc:docMk/>
            <pc:sldMk cId="4041555584" sldId="345"/>
            <ac:spMk id="11" creationId="{DD2D27C4-92DF-4782-971E-1EF6F457978A}"/>
          </ac:spMkLst>
        </pc:spChg>
        <pc:spChg chg="mod">
          <ac:chgData name="Stuart Andrews" userId="fe79af9a-8d06-4ba5-854d-245a1649f122" providerId="ADAL" clId="{4A580DDE-4134-497B-9ABE-F822701BB7F1}" dt="2022-02-10T15:56:25.389" v="1570" actId="1076"/>
          <ac:spMkLst>
            <pc:docMk/>
            <pc:sldMk cId="4041555584" sldId="345"/>
            <ac:spMk id="14" creationId="{5F89208C-9440-4890-A9FA-6B8A43E05769}"/>
          </ac:spMkLst>
        </pc:spChg>
        <pc:spChg chg="mod">
          <ac:chgData name="Stuart Andrews" userId="fe79af9a-8d06-4ba5-854d-245a1649f122" providerId="ADAL" clId="{4A580DDE-4134-497B-9ABE-F822701BB7F1}" dt="2022-02-15T11:15:40.431" v="9661" actId="404"/>
          <ac:spMkLst>
            <pc:docMk/>
            <pc:sldMk cId="4041555584" sldId="345"/>
            <ac:spMk id="17" creationId="{B4A209EC-3D02-4A78-B31B-477829A508EC}"/>
          </ac:spMkLst>
        </pc:spChg>
        <pc:spChg chg="mod">
          <ac:chgData name="Stuart Andrews" userId="fe79af9a-8d06-4ba5-854d-245a1649f122" providerId="ADAL" clId="{4A580DDE-4134-497B-9ABE-F822701BB7F1}" dt="2022-02-15T10:54:10.643" v="9282" actId="11530"/>
          <ac:spMkLst>
            <pc:docMk/>
            <pc:sldMk cId="4041555584" sldId="345"/>
            <ac:spMk id="18" creationId="{68528B6C-9BDD-41F9-AD9E-0AC64A2FB9CE}"/>
          </ac:spMkLst>
        </pc:spChg>
        <pc:spChg chg="mod">
          <ac:chgData name="Stuart Andrews" userId="fe79af9a-8d06-4ba5-854d-245a1649f122" providerId="ADAL" clId="{4A580DDE-4134-497B-9ABE-F822701BB7F1}" dt="2022-02-15T11:15:40.431" v="9661" actId="404"/>
          <ac:spMkLst>
            <pc:docMk/>
            <pc:sldMk cId="4041555584" sldId="345"/>
            <ac:spMk id="25" creationId="{163DD15E-482D-4248-B821-2E343964D595}"/>
          </ac:spMkLst>
        </pc:spChg>
        <pc:spChg chg="mod">
          <ac:chgData name="Stuart Andrews" userId="fe79af9a-8d06-4ba5-854d-245a1649f122" providerId="ADAL" clId="{4A580DDE-4134-497B-9ABE-F822701BB7F1}" dt="2022-02-15T10:54:10.643" v="9282" actId="11530"/>
          <ac:spMkLst>
            <pc:docMk/>
            <pc:sldMk cId="4041555584" sldId="345"/>
            <ac:spMk id="26" creationId="{F099E7E7-3789-4E38-A8BA-352DD7E68BB1}"/>
          </ac:spMkLst>
        </pc:spChg>
        <pc:graphicFrameChg chg="add del mod">
          <ac:chgData name="Stuart Andrews" userId="fe79af9a-8d06-4ba5-854d-245a1649f122" providerId="ADAL" clId="{4A580DDE-4134-497B-9ABE-F822701BB7F1}" dt="2022-02-11T12:26:25.958" v="3169" actId="478"/>
          <ac:graphicFrameMkLst>
            <pc:docMk/>
            <pc:sldMk cId="4041555584" sldId="345"/>
            <ac:graphicFrameMk id="8" creationId="{AC41F1C7-5F42-4055-BCFF-747782354FDF}"/>
          </ac:graphicFrameMkLst>
        </pc:graphicFrameChg>
        <pc:graphicFrameChg chg="add del mod">
          <ac:chgData name="Stuart Andrews" userId="fe79af9a-8d06-4ba5-854d-245a1649f122" providerId="ADAL" clId="{4A580DDE-4134-497B-9ABE-F822701BB7F1}" dt="2022-02-15T10:49:45.789" v="9149"/>
          <ac:graphicFrameMkLst>
            <pc:docMk/>
            <pc:sldMk cId="4041555584" sldId="345"/>
            <ac:graphicFrameMk id="8" creationId="{DEE8D42E-F330-40A4-8D2F-ABBD930229AC}"/>
          </ac:graphicFrameMkLst>
        </pc:graphicFrameChg>
        <pc:cxnChg chg="del">
          <ac:chgData name="Stuart Andrews" userId="fe79af9a-8d06-4ba5-854d-245a1649f122" providerId="ADAL" clId="{4A580DDE-4134-497B-9ABE-F822701BB7F1}" dt="2022-02-10T14:31:00.766" v="342" actId="478"/>
          <ac:cxnSpMkLst>
            <pc:docMk/>
            <pc:sldMk cId="4041555584" sldId="345"/>
            <ac:cxnSpMk id="11" creationId="{62602089-BD6C-470E-9692-21FD66594699}"/>
          </ac:cxnSpMkLst>
        </pc:cxnChg>
      </pc:sldChg>
      <pc:sldChg chg="addSp delSp modSp mod modAnim">
        <pc:chgData name="Stuart Andrews" userId="fe79af9a-8d06-4ba5-854d-245a1649f122" providerId="ADAL" clId="{4A580DDE-4134-497B-9ABE-F822701BB7F1}" dt="2022-02-15T10:18:37.774" v="8523"/>
        <pc:sldMkLst>
          <pc:docMk/>
          <pc:sldMk cId="3568712809" sldId="346"/>
        </pc:sldMkLst>
        <pc:spChg chg="del">
          <ac:chgData name="Stuart Andrews" userId="fe79af9a-8d06-4ba5-854d-245a1649f122" providerId="ADAL" clId="{4A580DDE-4134-497B-9ABE-F822701BB7F1}" dt="2022-02-10T15:10:49.230" v="931" actId="478"/>
          <ac:spMkLst>
            <pc:docMk/>
            <pc:sldMk cId="3568712809" sldId="346"/>
            <ac:spMk id="3" creationId="{043A54CB-B1CA-48A0-87DE-A3C9A857A1AA}"/>
          </ac:spMkLst>
        </pc:spChg>
        <pc:spChg chg="mod">
          <ac:chgData name="Stuart Andrews" userId="fe79af9a-8d06-4ba5-854d-245a1649f122" providerId="ADAL" clId="{4A580DDE-4134-497B-9ABE-F822701BB7F1}" dt="2022-02-10T15:11:06.364" v="936" actId="164"/>
          <ac:spMkLst>
            <pc:docMk/>
            <pc:sldMk cId="3568712809" sldId="346"/>
            <ac:spMk id="11" creationId="{B6B1DD2D-CEB0-49F8-8B47-EB5CBEB24510}"/>
          </ac:spMkLst>
        </pc:spChg>
        <pc:spChg chg="del">
          <ac:chgData name="Stuart Andrews" userId="fe79af9a-8d06-4ba5-854d-245a1649f122" providerId="ADAL" clId="{4A580DDE-4134-497B-9ABE-F822701BB7F1}" dt="2022-02-10T15:09:20.759" v="899" actId="478"/>
          <ac:spMkLst>
            <pc:docMk/>
            <pc:sldMk cId="3568712809" sldId="346"/>
            <ac:spMk id="12" creationId="{31251DCF-7D0D-429F-966A-0184BA9B3FC1}"/>
          </ac:spMkLst>
        </pc:spChg>
        <pc:spChg chg="add mod">
          <ac:chgData name="Stuart Andrews" userId="fe79af9a-8d06-4ba5-854d-245a1649f122" providerId="ADAL" clId="{4A580DDE-4134-497B-9ABE-F822701BB7F1}" dt="2022-02-11T13:06:12.088" v="3262" actId="20577"/>
          <ac:spMkLst>
            <pc:docMk/>
            <pc:sldMk cId="3568712809" sldId="346"/>
            <ac:spMk id="12" creationId="{908BEF36-A663-4B4F-8350-846DBBBB1F85}"/>
          </ac:spMkLst>
        </pc:spChg>
        <pc:spChg chg="add mod">
          <ac:chgData name="Stuart Andrews" userId="fe79af9a-8d06-4ba5-854d-245a1649f122" providerId="ADAL" clId="{4A580DDE-4134-497B-9ABE-F822701BB7F1}" dt="2022-02-15T10:18:05.476" v="8521" actId="14861"/>
          <ac:spMkLst>
            <pc:docMk/>
            <pc:sldMk cId="3568712809" sldId="346"/>
            <ac:spMk id="13" creationId="{9C8F0055-6A0D-4961-8C1C-D6245F2B6CD7}"/>
          </ac:spMkLst>
        </pc:spChg>
        <pc:spChg chg="add del mod">
          <ac:chgData name="Stuart Andrews" userId="fe79af9a-8d06-4ba5-854d-245a1649f122" providerId="ADAL" clId="{4A580DDE-4134-497B-9ABE-F822701BB7F1}" dt="2022-02-11T13:06:15.584" v="3263" actId="478"/>
          <ac:spMkLst>
            <pc:docMk/>
            <pc:sldMk cId="3568712809" sldId="346"/>
            <ac:spMk id="14" creationId="{9EEC1669-ACDE-49EA-8B9E-E1D8F3E024B5}"/>
          </ac:spMkLst>
        </pc:spChg>
        <pc:grpChg chg="mod">
          <ac:chgData name="Stuart Andrews" userId="fe79af9a-8d06-4ba5-854d-245a1649f122" providerId="ADAL" clId="{4A580DDE-4134-497B-9ABE-F822701BB7F1}" dt="2022-02-10T15:11:06.364" v="936" actId="164"/>
          <ac:grpSpMkLst>
            <pc:docMk/>
            <pc:sldMk cId="3568712809" sldId="346"/>
            <ac:grpSpMk id="2" creationId="{0C8BE3CF-C4E6-4722-AD01-9CE9B7B099ED}"/>
          </ac:grpSpMkLst>
        </pc:grpChg>
        <pc:grpChg chg="add mod">
          <ac:chgData name="Stuart Andrews" userId="fe79af9a-8d06-4ba5-854d-245a1649f122" providerId="ADAL" clId="{4A580DDE-4134-497B-9ABE-F822701BB7F1}" dt="2022-02-10T15:51:11.858" v="1397" actId="1076"/>
          <ac:grpSpMkLst>
            <pc:docMk/>
            <pc:sldMk cId="3568712809" sldId="346"/>
            <ac:grpSpMk id="7" creationId="{9F982CF2-37C2-4F8A-B406-8842512BCD93}"/>
          </ac:grpSpMkLst>
        </pc:grpChg>
        <pc:grpChg chg="mod">
          <ac:chgData name="Stuart Andrews" userId="fe79af9a-8d06-4ba5-854d-245a1649f122" providerId="ADAL" clId="{4A580DDE-4134-497B-9ABE-F822701BB7F1}" dt="2022-02-10T15:51:11.858" v="1397" actId="1076"/>
          <ac:grpSpMkLst>
            <pc:docMk/>
            <pc:sldMk cId="3568712809" sldId="346"/>
            <ac:grpSpMk id="15" creationId="{5CAA9C00-D311-4C61-9C25-913BB1EA9149}"/>
          </ac:grpSpMkLst>
        </pc:grpChg>
        <pc:picChg chg="add mod ord">
          <ac:chgData name="Stuart Andrews" userId="fe79af9a-8d06-4ba5-854d-245a1649f122" providerId="ADAL" clId="{4A580DDE-4134-497B-9ABE-F822701BB7F1}" dt="2022-02-10T15:51:11.858" v="1397" actId="1076"/>
          <ac:picMkLst>
            <pc:docMk/>
            <pc:sldMk cId="3568712809" sldId="346"/>
            <ac:picMk id="5" creationId="{A20FFECD-99C4-4342-8F0D-C54C6FE73897}"/>
          </ac:picMkLst>
        </pc:picChg>
        <pc:cxnChg chg="del">
          <ac:chgData name="Stuart Andrews" userId="fe79af9a-8d06-4ba5-854d-245a1649f122" providerId="ADAL" clId="{4A580DDE-4134-497B-9ABE-F822701BB7F1}" dt="2022-02-10T15:09:32.663" v="926" actId="478"/>
          <ac:cxnSpMkLst>
            <pc:docMk/>
            <pc:sldMk cId="3568712809" sldId="346"/>
            <ac:cxnSpMk id="13" creationId="{AAB7B478-3C21-4CAC-AC6C-377FBA8DAA5A}"/>
          </ac:cxnSpMkLst>
        </pc:cxnChg>
      </pc:sldChg>
      <pc:sldChg chg="addSp delSp modSp mod setBg modAnim">
        <pc:chgData name="Stuart Andrews" userId="fe79af9a-8d06-4ba5-854d-245a1649f122" providerId="ADAL" clId="{4A580DDE-4134-497B-9ABE-F822701BB7F1}" dt="2022-02-21T11:42:10.334" v="16885" actId="20577"/>
        <pc:sldMkLst>
          <pc:docMk/>
          <pc:sldMk cId="3548463233" sldId="347"/>
        </pc:sldMkLst>
        <pc:spChg chg="add mod">
          <ac:chgData name="Stuart Andrews" userId="fe79af9a-8d06-4ba5-854d-245a1649f122" providerId="ADAL" clId="{4A580DDE-4134-497B-9ABE-F822701BB7F1}" dt="2022-02-21T11:42:10.334" v="16885" actId="20577"/>
          <ac:spMkLst>
            <pc:docMk/>
            <pc:sldMk cId="3548463233" sldId="347"/>
            <ac:spMk id="4" creationId="{348782AA-F45D-44F6-B00A-2E77E3D126F0}"/>
          </ac:spMkLst>
        </pc:spChg>
        <pc:spChg chg="add mod">
          <ac:chgData name="Stuart Andrews" userId="fe79af9a-8d06-4ba5-854d-245a1649f122" providerId="ADAL" clId="{4A580DDE-4134-497B-9ABE-F822701BB7F1}" dt="2022-02-15T10:18:52.467" v="8524" actId="14861"/>
          <ac:spMkLst>
            <pc:docMk/>
            <pc:sldMk cId="3548463233" sldId="347"/>
            <ac:spMk id="6" creationId="{742E933C-7C7E-4BFE-B2E3-9111F85E71CD}"/>
          </ac:spMkLst>
        </pc:spChg>
        <pc:spChg chg="del">
          <ac:chgData name="Stuart Andrews" userId="fe79af9a-8d06-4ba5-854d-245a1649f122" providerId="ADAL" clId="{4A580DDE-4134-497B-9ABE-F822701BB7F1}" dt="2022-02-10T15:12:24.946" v="943" actId="478"/>
          <ac:spMkLst>
            <pc:docMk/>
            <pc:sldMk cId="3548463233" sldId="347"/>
            <ac:spMk id="6" creationId="{A5F95731-3537-4344-B1C3-B6D935A4A7BB}"/>
          </ac:spMkLst>
        </pc:spChg>
        <pc:spChg chg="add del mod">
          <ac:chgData name="Stuart Andrews" userId="fe79af9a-8d06-4ba5-854d-245a1649f122" providerId="ADAL" clId="{4A580DDE-4134-497B-9ABE-F822701BB7F1}" dt="2022-02-11T13:06:39.043" v="3311" actId="478"/>
          <ac:spMkLst>
            <pc:docMk/>
            <pc:sldMk cId="3548463233" sldId="347"/>
            <ac:spMk id="18" creationId="{A7ABC284-9431-420A-B01A-0C638E1202AF}"/>
          </ac:spMkLst>
        </pc:spChg>
        <pc:spChg chg="add del">
          <ac:chgData name="Stuart Andrews" userId="fe79af9a-8d06-4ba5-854d-245a1649f122" providerId="ADAL" clId="{4A580DDE-4134-497B-9ABE-F822701BB7F1}" dt="2022-02-10T15:14:49.739" v="982" actId="26606"/>
          <ac:spMkLst>
            <pc:docMk/>
            <pc:sldMk cId="3548463233" sldId="347"/>
            <ac:spMk id="20" creationId="{A8384FB5-9ADC-4DDC-881B-597D56F5B15D}"/>
          </ac:spMkLst>
        </pc:spChg>
        <pc:spChg chg="add del">
          <ac:chgData name="Stuart Andrews" userId="fe79af9a-8d06-4ba5-854d-245a1649f122" providerId="ADAL" clId="{4A580DDE-4134-497B-9ABE-F822701BB7F1}" dt="2022-02-10T15:14:53.502" v="988" actId="26606"/>
          <ac:spMkLst>
            <pc:docMk/>
            <pc:sldMk cId="3548463233" sldId="347"/>
            <ac:spMk id="21" creationId="{D12DDE76-C203-4047-9998-63900085B5E8}"/>
          </ac:spMkLst>
        </pc:spChg>
        <pc:spChg chg="add del">
          <ac:chgData name="Stuart Andrews" userId="fe79af9a-8d06-4ba5-854d-245a1649f122" providerId="ADAL" clId="{4A580DDE-4134-497B-9ABE-F822701BB7F1}" dt="2022-02-10T15:14:33.081" v="980" actId="26606"/>
          <ac:spMkLst>
            <pc:docMk/>
            <pc:sldMk cId="3548463233" sldId="347"/>
            <ac:spMk id="23" creationId="{D12DDE76-C203-4047-9998-63900085B5E8}"/>
          </ac:spMkLst>
        </pc:spChg>
        <pc:spChg chg="add del">
          <ac:chgData name="Stuart Andrews" userId="fe79af9a-8d06-4ba5-854d-245a1649f122" providerId="ADAL" clId="{4A580DDE-4134-497B-9ABE-F822701BB7F1}" dt="2022-02-10T15:14:49.739" v="982" actId="26606"/>
          <ac:spMkLst>
            <pc:docMk/>
            <pc:sldMk cId="3548463233" sldId="347"/>
            <ac:spMk id="25" creationId="{91E5A9A7-95C6-4F4F-B00E-C82E07FE62EF}"/>
          </ac:spMkLst>
        </pc:spChg>
        <pc:spChg chg="add del">
          <ac:chgData name="Stuart Andrews" userId="fe79af9a-8d06-4ba5-854d-245a1649f122" providerId="ADAL" clId="{4A580DDE-4134-497B-9ABE-F822701BB7F1}" dt="2022-02-10T15:14:49.739" v="982" actId="26606"/>
          <ac:spMkLst>
            <pc:docMk/>
            <pc:sldMk cId="3548463233" sldId="347"/>
            <ac:spMk id="27" creationId="{D07DD2DE-F619-49DD-B5E7-03A290FF4ED1}"/>
          </ac:spMkLst>
        </pc:spChg>
        <pc:spChg chg="add del">
          <ac:chgData name="Stuart Andrews" userId="fe79af9a-8d06-4ba5-854d-245a1649f122" providerId="ADAL" clId="{4A580DDE-4134-497B-9ABE-F822701BB7F1}" dt="2022-02-10T15:14:49.739" v="982" actId="26606"/>
          <ac:spMkLst>
            <pc:docMk/>
            <pc:sldMk cId="3548463233" sldId="347"/>
            <ac:spMk id="29" creationId="{85149191-5F60-4A28-AAFF-039F96B0F3EC}"/>
          </ac:spMkLst>
        </pc:spChg>
        <pc:spChg chg="add del">
          <ac:chgData name="Stuart Andrews" userId="fe79af9a-8d06-4ba5-854d-245a1649f122" providerId="ADAL" clId="{4A580DDE-4134-497B-9ABE-F822701BB7F1}" dt="2022-02-10T15:14:49.739" v="982" actId="26606"/>
          <ac:spMkLst>
            <pc:docMk/>
            <pc:sldMk cId="3548463233" sldId="347"/>
            <ac:spMk id="31" creationId="{F8260ED5-17F7-4158-B241-D51DD4CF1B7E}"/>
          </ac:spMkLst>
        </pc:spChg>
        <pc:spChg chg="add del">
          <ac:chgData name="Stuart Andrews" userId="fe79af9a-8d06-4ba5-854d-245a1649f122" providerId="ADAL" clId="{4A580DDE-4134-497B-9ABE-F822701BB7F1}" dt="2022-02-10T15:14:50.930" v="984" actId="26606"/>
          <ac:spMkLst>
            <pc:docMk/>
            <pc:sldMk cId="3548463233" sldId="347"/>
            <ac:spMk id="33" creationId="{D4771268-CB57-404A-9271-370EB28F6090}"/>
          </ac:spMkLst>
        </pc:spChg>
        <pc:grpChg chg="del">
          <ac:chgData name="Stuart Andrews" userId="fe79af9a-8d06-4ba5-854d-245a1649f122" providerId="ADAL" clId="{4A580DDE-4134-497B-9ABE-F822701BB7F1}" dt="2022-02-10T15:12:37.021" v="969" actId="478"/>
          <ac:grpSpMkLst>
            <pc:docMk/>
            <pc:sldMk cId="3548463233" sldId="347"/>
            <ac:grpSpMk id="17" creationId="{339CE609-6B0A-4BB5-98C4-C767768D2365}"/>
          </ac:grpSpMkLst>
        </pc:grpChg>
        <pc:picChg chg="add mod">
          <ac:chgData name="Stuart Andrews" userId="fe79af9a-8d06-4ba5-854d-245a1649f122" providerId="ADAL" clId="{4A580DDE-4134-497B-9ABE-F822701BB7F1}" dt="2022-02-10T15:51:50.799" v="1402" actId="1076"/>
          <ac:picMkLst>
            <pc:docMk/>
            <pc:sldMk cId="3548463233" sldId="347"/>
            <ac:picMk id="5" creationId="{FECB6C6A-2F5B-49C6-8F3E-D2824A172FE5}"/>
          </ac:picMkLst>
        </pc:picChg>
        <pc:cxnChg chg="del">
          <ac:chgData name="Stuart Andrews" userId="fe79af9a-8d06-4ba5-854d-245a1649f122" providerId="ADAL" clId="{4A580DDE-4134-497B-9ABE-F822701BB7F1}" dt="2022-02-10T15:12:36.182" v="968" actId="478"/>
          <ac:cxnSpMkLst>
            <pc:docMk/>
            <pc:sldMk cId="3548463233" sldId="347"/>
            <ac:cxnSpMk id="10" creationId="{65AC3911-DE54-47A2-B0CB-829253C0F9B5}"/>
          </ac:cxnSpMkLst>
        </pc:cxnChg>
      </pc:sldChg>
      <pc:sldChg chg="addSp delSp modSp mod delAnim modAnim">
        <pc:chgData name="Stuart Andrews" userId="fe79af9a-8d06-4ba5-854d-245a1649f122" providerId="ADAL" clId="{4A580DDE-4134-497B-9ABE-F822701BB7F1}" dt="2022-02-21T11:42:40.123" v="16886"/>
        <pc:sldMkLst>
          <pc:docMk/>
          <pc:sldMk cId="2528735321" sldId="350"/>
        </pc:sldMkLst>
        <pc:spChg chg="del mod">
          <ac:chgData name="Stuart Andrews" userId="fe79af9a-8d06-4ba5-854d-245a1649f122" providerId="ADAL" clId="{4A580DDE-4134-497B-9ABE-F822701BB7F1}" dt="2022-02-10T15:16:10.990" v="1048" actId="478"/>
          <ac:spMkLst>
            <pc:docMk/>
            <pc:sldMk cId="2528735321" sldId="350"/>
            <ac:spMk id="7" creationId="{325264E1-DA03-4732-A46F-36408A12603C}"/>
          </ac:spMkLst>
        </pc:spChg>
        <pc:spChg chg="add del mod">
          <ac:chgData name="Stuart Andrews" userId="fe79af9a-8d06-4ba5-854d-245a1649f122" providerId="ADAL" clId="{4A580DDE-4134-497B-9ABE-F822701BB7F1}" dt="2022-02-11T13:06:46.749" v="3313" actId="478"/>
          <ac:spMkLst>
            <pc:docMk/>
            <pc:sldMk cId="2528735321" sldId="350"/>
            <ac:spMk id="8" creationId="{363468DA-FBB4-4292-B10A-870F59DB64BE}"/>
          </ac:spMkLst>
        </pc:spChg>
        <pc:spChg chg="mod">
          <ac:chgData name="Stuart Andrews" userId="fe79af9a-8d06-4ba5-854d-245a1649f122" providerId="ADAL" clId="{4A580DDE-4134-497B-9ABE-F822701BB7F1}" dt="2022-02-10T15:16:23.323" v="1049"/>
          <ac:spMkLst>
            <pc:docMk/>
            <pc:sldMk cId="2528735321" sldId="350"/>
            <ac:spMk id="10" creationId="{1464AC33-8B72-45E1-A09F-D9C7D892C595}"/>
          </ac:spMkLst>
        </pc:spChg>
        <pc:spChg chg="mod">
          <ac:chgData name="Stuart Andrews" userId="fe79af9a-8d06-4ba5-854d-245a1649f122" providerId="ADAL" clId="{4A580DDE-4134-497B-9ABE-F822701BB7F1}" dt="2022-02-11T13:58:19" v="5024" actId="404"/>
          <ac:spMkLst>
            <pc:docMk/>
            <pc:sldMk cId="2528735321" sldId="350"/>
            <ac:spMk id="11" creationId="{28A41093-5DC5-4844-A14B-C44B0BC43F06}"/>
          </ac:spMkLst>
        </pc:spChg>
        <pc:spChg chg="add mod">
          <ac:chgData name="Stuart Andrews" userId="fe79af9a-8d06-4ba5-854d-245a1649f122" providerId="ADAL" clId="{4A580DDE-4134-497B-9ABE-F822701BB7F1}" dt="2022-02-11T13:06:52.521" v="3327" actId="20577"/>
          <ac:spMkLst>
            <pc:docMk/>
            <pc:sldMk cId="2528735321" sldId="350"/>
            <ac:spMk id="12" creationId="{7BA4ADFA-8E38-45C1-A451-045C9C08A53F}"/>
          </ac:spMkLst>
        </pc:spChg>
        <pc:spChg chg="del">
          <ac:chgData name="Stuart Andrews" userId="fe79af9a-8d06-4ba5-854d-245a1649f122" providerId="ADAL" clId="{4A580DDE-4134-497B-9ABE-F822701BB7F1}" dt="2022-02-10T15:15:59.984" v="1031" actId="478"/>
          <ac:spMkLst>
            <pc:docMk/>
            <pc:sldMk cId="2528735321" sldId="350"/>
            <ac:spMk id="13" creationId="{6FA7B8A3-F6A2-4D34-93C8-6ACE4DB394B8}"/>
          </ac:spMkLst>
        </pc:spChg>
        <pc:spChg chg="add mod">
          <ac:chgData name="Stuart Andrews" userId="fe79af9a-8d06-4ba5-854d-245a1649f122" providerId="ADAL" clId="{4A580DDE-4134-497B-9ABE-F822701BB7F1}" dt="2022-02-15T10:19:04.607" v="8526" actId="14861"/>
          <ac:spMkLst>
            <pc:docMk/>
            <pc:sldMk cId="2528735321" sldId="350"/>
            <ac:spMk id="13" creationId="{B23AF22C-EB5B-4D13-868C-7A255247467B}"/>
          </ac:spMkLst>
        </pc:spChg>
        <pc:spChg chg="mod">
          <ac:chgData name="Stuart Andrews" userId="fe79af9a-8d06-4ba5-854d-245a1649f122" providerId="ADAL" clId="{4A580DDE-4134-497B-9ABE-F822701BB7F1}" dt="2022-02-10T15:16:58.602" v="1068" actId="1076"/>
          <ac:spMkLst>
            <pc:docMk/>
            <pc:sldMk cId="2528735321" sldId="350"/>
            <ac:spMk id="15" creationId="{D3E73387-E09C-4F53-B6AF-0501D38C597F}"/>
          </ac:spMkLst>
        </pc:spChg>
        <pc:grpChg chg="add mod">
          <ac:chgData name="Stuart Andrews" userId="fe79af9a-8d06-4ba5-854d-245a1649f122" providerId="ADAL" clId="{4A580DDE-4134-497B-9ABE-F822701BB7F1}" dt="2022-02-10T15:16:58.602" v="1068" actId="1076"/>
          <ac:grpSpMkLst>
            <pc:docMk/>
            <pc:sldMk cId="2528735321" sldId="350"/>
            <ac:grpSpMk id="9" creationId="{6C4E60DF-C985-4E42-B11F-8C4C50200835}"/>
          </ac:grpSpMkLst>
        </pc:grpChg>
        <pc:graphicFrameChg chg="mod modGraphic">
          <ac:chgData name="Stuart Andrews" userId="fe79af9a-8d06-4ba5-854d-245a1649f122" providerId="ADAL" clId="{4A580DDE-4134-497B-9ABE-F822701BB7F1}" dt="2022-02-15T11:16:30.406" v="9669" actId="404"/>
          <ac:graphicFrameMkLst>
            <pc:docMk/>
            <pc:sldMk cId="2528735321" sldId="350"/>
            <ac:graphicFrameMk id="3" creationId="{6564BEE5-6D36-40C6-B63D-E379F4E7B0AA}"/>
          </ac:graphicFrameMkLst>
        </pc:graphicFrameChg>
        <pc:picChg chg="add del mod">
          <ac:chgData name="Stuart Andrews" userId="fe79af9a-8d06-4ba5-854d-245a1649f122" providerId="ADAL" clId="{4A580DDE-4134-497B-9ABE-F822701BB7F1}" dt="2022-02-11T13:11:48.300" v="3450" actId="21"/>
          <ac:picMkLst>
            <pc:docMk/>
            <pc:sldMk cId="2528735321" sldId="350"/>
            <ac:picMk id="4" creationId="{D387B907-31AC-45D7-A842-FA48BABD1A26}"/>
          </ac:picMkLst>
        </pc:picChg>
        <pc:cxnChg chg="del">
          <ac:chgData name="Stuart Andrews" userId="fe79af9a-8d06-4ba5-854d-245a1649f122" providerId="ADAL" clId="{4A580DDE-4134-497B-9ABE-F822701BB7F1}" dt="2022-02-10T15:16:09.043" v="1046" actId="478"/>
          <ac:cxnSpMkLst>
            <pc:docMk/>
            <pc:sldMk cId="2528735321" sldId="350"/>
            <ac:cxnSpMk id="14" creationId="{0F6A2192-0455-431E-8671-CB5779111F32}"/>
          </ac:cxnSpMkLst>
        </pc:cxnChg>
      </pc:sldChg>
      <pc:sldChg chg="del">
        <pc:chgData name="Stuart Andrews" userId="fe79af9a-8d06-4ba5-854d-245a1649f122" providerId="ADAL" clId="{4A580DDE-4134-497B-9ABE-F822701BB7F1}" dt="2022-02-15T11:16:37.412" v="9670" actId="2696"/>
        <pc:sldMkLst>
          <pc:docMk/>
          <pc:sldMk cId="3595814244" sldId="351"/>
        </pc:sldMkLst>
      </pc:sldChg>
      <pc:sldChg chg="del">
        <pc:chgData name="Stuart Andrews" userId="fe79af9a-8d06-4ba5-854d-245a1649f122" providerId="ADAL" clId="{4A580DDE-4134-497B-9ABE-F822701BB7F1}" dt="2022-02-15T14:02:07.697" v="12077" actId="2696"/>
        <pc:sldMkLst>
          <pc:docMk/>
          <pc:sldMk cId="3663406138" sldId="356"/>
        </pc:sldMkLst>
      </pc:sldChg>
      <pc:sldChg chg="delSp del mod">
        <pc:chgData name="Stuart Andrews" userId="fe79af9a-8d06-4ba5-854d-245a1649f122" providerId="ADAL" clId="{4A580DDE-4134-497B-9ABE-F822701BB7F1}" dt="2022-02-11T14:18:07.956" v="5643" actId="2696"/>
        <pc:sldMkLst>
          <pc:docMk/>
          <pc:sldMk cId="1711626" sldId="364"/>
        </pc:sldMkLst>
        <pc:spChg chg="del">
          <ac:chgData name="Stuart Andrews" userId="fe79af9a-8d06-4ba5-854d-245a1649f122" providerId="ADAL" clId="{4A580DDE-4134-497B-9ABE-F822701BB7F1}" dt="2022-02-11T13:26:48.872" v="4020" actId="478"/>
          <ac:spMkLst>
            <pc:docMk/>
            <pc:sldMk cId="1711626" sldId="364"/>
            <ac:spMk id="14" creationId="{3C961F43-B54C-4F41-B3EB-8D027F30A271}"/>
          </ac:spMkLst>
        </pc:spChg>
        <pc:grpChg chg="del">
          <ac:chgData name="Stuart Andrews" userId="fe79af9a-8d06-4ba5-854d-245a1649f122" providerId="ADAL" clId="{4A580DDE-4134-497B-9ABE-F822701BB7F1}" dt="2022-02-11T13:26:52.367" v="4022" actId="478"/>
          <ac:grpSpMkLst>
            <pc:docMk/>
            <pc:sldMk cId="1711626" sldId="364"/>
            <ac:grpSpMk id="16" creationId="{21743D39-1867-4DDB-977C-FA5C8B7CA903}"/>
          </ac:grpSpMkLst>
        </pc:grpChg>
        <pc:cxnChg chg="del">
          <ac:chgData name="Stuart Andrews" userId="fe79af9a-8d06-4ba5-854d-245a1649f122" providerId="ADAL" clId="{4A580DDE-4134-497B-9ABE-F822701BB7F1}" dt="2022-02-11T13:26:49.738" v="4021" actId="478"/>
          <ac:cxnSpMkLst>
            <pc:docMk/>
            <pc:sldMk cId="1711626" sldId="364"/>
            <ac:cxnSpMk id="15" creationId="{08A40E84-6923-404D-9B2E-2690C43D3427}"/>
          </ac:cxnSpMkLst>
        </pc:cxnChg>
      </pc:sldChg>
      <pc:sldChg chg="addSp delSp modSp del mod modAnim modShow">
        <pc:chgData name="Stuart Andrews" userId="fe79af9a-8d06-4ba5-854d-245a1649f122" providerId="ADAL" clId="{4A580DDE-4134-497B-9ABE-F822701BB7F1}" dt="2022-02-15T11:25:14.053" v="9752" actId="2696"/>
        <pc:sldMkLst>
          <pc:docMk/>
          <pc:sldMk cId="2876187777" sldId="372"/>
        </pc:sldMkLst>
        <pc:spChg chg="add del">
          <ac:chgData name="Stuart Andrews" userId="fe79af9a-8d06-4ba5-854d-245a1649f122" providerId="ADAL" clId="{4A580DDE-4134-497B-9ABE-F822701BB7F1}" dt="2022-02-14T14:58:43.703" v="7244" actId="478"/>
          <ac:spMkLst>
            <pc:docMk/>
            <pc:sldMk cId="2876187777" sldId="372"/>
            <ac:spMk id="8" creationId="{ECA9484A-B29F-4D28-A476-945A694C973E}"/>
          </ac:spMkLst>
        </pc:spChg>
        <pc:spChg chg="add del">
          <ac:chgData name="Stuart Andrews" userId="fe79af9a-8d06-4ba5-854d-245a1649f122" providerId="ADAL" clId="{4A580DDE-4134-497B-9ABE-F822701BB7F1}" dt="2022-02-14T14:58:43.703" v="7244" actId="478"/>
          <ac:spMkLst>
            <pc:docMk/>
            <pc:sldMk cId="2876187777" sldId="372"/>
            <ac:spMk id="9" creationId="{FBA1AA4B-AA36-4761-885F-CE446B8B75FB}"/>
          </ac:spMkLst>
        </pc:spChg>
        <pc:spChg chg="add del">
          <ac:chgData name="Stuart Andrews" userId="fe79af9a-8d06-4ba5-854d-245a1649f122" providerId="ADAL" clId="{4A580DDE-4134-497B-9ABE-F822701BB7F1}" dt="2022-02-14T14:58:43.703" v="7244" actId="478"/>
          <ac:spMkLst>
            <pc:docMk/>
            <pc:sldMk cId="2876187777" sldId="372"/>
            <ac:spMk id="10" creationId="{E777EDD4-AB77-4AEF-AB5D-8EDDCF4186A7}"/>
          </ac:spMkLst>
        </pc:spChg>
        <pc:graphicFrameChg chg="add del mod">
          <ac:chgData name="Stuart Andrews" userId="fe79af9a-8d06-4ba5-854d-245a1649f122" providerId="ADAL" clId="{4A580DDE-4134-497B-9ABE-F822701BB7F1}" dt="2022-02-14T14:58:43.219" v="7243"/>
          <ac:graphicFrameMkLst>
            <pc:docMk/>
            <pc:sldMk cId="2876187777" sldId="372"/>
            <ac:graphicFrameMk id="11" creationId="{4FBF8F77-A2B0-4053-A4C4-78FB5D236CDD}"/>
          </ac:graphicFrameMkLst>
        </pc:graphicFrameChg>
        <pc:picChg chg="add del mod">
          <ac:chgData name="Stuart Andrews" userId="fe79af9a-8d06-4ba5-854d-245a1649f122" providerId="ADAL" clId="{4A580DDE-4134-497B-9ABE-F822701BB7F1}" dt="2022-02-14T14:58:43.219" v="7243"/>
          <ac:picMkLst>
            <pc:docMk/>
            <pc:sldMk cId="2876187777" sldId="372"/>
            <ac:picMk id="12" creationId="{958B37D4-55B9-429E-B185-433C78299307}"/>
          </ac:picMkLst>
        </pc:picChg>
        <pc:picChg chg="add del mod">
          <ac:chgData name="Stuart Andrews" userId="fe79af9a-8d06-4ba5-854d-245a1649f122" providerId="ADAL" clId="{4A580DDE-4134-497B-9ABE-F822701BB7F1}" dt="2022-02-14T14:58:43.219" v="7243"/>
          <ac:picMkLst>
            <pc:docMk/>
            <pc:sldMk cId="2876187777" sldId="372"/>
            <ac:picMk id="13" creationId="{EEE2C472-4E0D-4A30-8D2E-E9A5C60F2F2D}"/>
          </ac:picMkLst>
        </pc:picChg>
        <pc:picChg chg="add del mod">
          <ac:chgData name="Stuart Andrews" userId="fe79af9a-8d06-4ba5-854d-245a1649f122" providerId="ADAL" clId="{4A580DDE-4134-497B-9ABE-F822701BB7F1}" dt="2022-02-14T14:58:43.219" v="7243"/>
          <ac:picMkLst>
            <pc:docMk/>
            <pc:sldMk cId="2876187777" sldId="372"/>
            <ac:picMk id="14" creationId="{0206CED4-DC12-4239-9B9A-BEA795151639}"/>
          </ac:picMkLst>
        </pc:picChg>
        <pc:picChg chg="add del">
          <ac:chgData name="Stuart Andrews" userId="fe79af9a-8d06-4ba5-854d-245a1649f122" providerId="ADAL" clId="{4A580DDE-4134-497B-9ABE-F822701BB7F1}" dt="2022-02-14T14:58:43.703" v="7244" actId="478"/>
          <ac:picMkLst>
            <pc:docMk/>
            <pc:sldMk cId="2876187777" sldId="372"/>
            <ac:picMk id="15" creationId="{4A949A91-5FCC-4995-8168-F62E7938C879}"/>
          </ac:picMkLst>
        </pc:picChg>
        <pc:picChg chg="add del mod">
          <ac:chgData name="Stuart Andrews" userId="fe79af9a-8d06-4ba5-854d-245a1649f122" providerId="ADAL" clId="{4A580DDE-4134-497B-9ABE-F822701BB7F1}" dt="2022-02-14T14:58:43.219" v="7243"/>
          <ac:picMkLst>
            <pc:docMk/>
            <pc:sldMk cId="2876187777" sldId="372"/>
            <ac:picMk id="16" creationId="{2EAFA1DE-78C2-4792-8192-ECF4D0BCA13E}"/>
          </ac:picMkLst>
        </pc:picChg>
        <pc:picChg chg="add del mod">
          <ac:chgData name="Stuart Andrews" userId="fe79af9a-8d06-4ba5-854d-245a1649f122" providerId="ADAL" clId="{4A580DDE-4134-497B-9ABE-F822701BB7F1}" dt="2022-02-14T14:58:43.219" v="7243"/>
          <ac:picMkLst>
            <pc:docMk/>
            <pc:sldMk cId="2876187777" sldId="372"/>
            <ac:picMk id="17" creationId="{FDE29E0B-24F2-4331-B6FB-06FFF367F864}"/>
          </ac:picMkLst>
        </pc:picChg>
        <pc:picChg chg="add del mod">
          <ac:chgData name="Stuart Andrews" userId="fe79af9a-8d06-4ba5-854d-245a1649f122" providerId="ADAL" clId="{4A580DDE-4134-497B-9ABE-F822701BB7F1}" dt="2022-02-14T14:58:43.219" v="7243"/>
          <ac:picMkLst>
            <pc:docMk/>
            <pc:sldMk cId="2876187777" sldId="372"/>
            <ac:picMk id="18" creationId="{EA00C111-6D6E-4337-8EF2-DDB16966EEF8}"/>
          </ac:picMkLst>
        </pc:picChg>
        <pc:picChg chg="add del">
          <ac:chgData name="Stuart Andrews" userId="fe79af9a-8d06-4ba5-854d-245a1649f122" providerId="ADAL" clId="{4A580DDE-4134-497B-9ABE-F822701BB7F1}" dt="2022-02-14T14:58:43.703" v="7244" actId="478"/>
          <ac:picMkLst>
            <pc:docMk/>
            <pc:sldMk cId="2876187777" sldId="372"/>
            <ac:picMk id="25" creationId="{9508AA7D-E183-49D1-81C2-B5ADB2726536}"/>
          </ac:picMkLst>
        </pc:picChg>
        <pc:picChg chg="add del">
          <ac:chgData name="Stuart Andrews" userId="fe79af9a-8d06-4ba5-854d-245a1649f122" providerId="ADAL" clId="{4A580DDE-4134-497B-9ABE-F822701BB7F1}" dt="2022-02-14T14:58:43.703" v="7244" actId="478"/>
          <ac:picMkLst>
            <pc:docMk/>
            <pc:sldMk cId="2876187777" sldId="372"/>
            <ac:picMk id="28" creationId="{00414C59-C593-454E-A0A2-8DF5400E9C91}"/>
          </ac:picMkLst>
        </pc:picChg>
        <pc:picChg chg="add del">
          <ac:chgData name="Stuart Andrews" userId="fe79af9a-8d06-4ba5-854d-245a1649f122" providerId="ADAL" clId="{4A580DDE-4134-497B-9ABE-F822701BB7F1}" dt="2022-02-14T14:58:43.703" v="7244" actId="478"/>
          <ac:picMkLst>
            <pc:docMk/>
            <pc:sldMk cId="2876187777" sldId="372"/>
            <ac:picMk id="29" creationId="{6D9817CA-33E3-4169-9FEF-97157D08FD12}"/>
          </ac:picMkLst>
        </pc:picChg>
        <pc:cxnChg chg="add del">
          <ac:chgData name="Stuart Andrews" userId="fe79af9a-8d06-4ba5-854d-245a1649f122" providerId="ADAL" clId="{4A580DDE-4134-497B-9ABE-F822701BB7F1}" dt="2022-02-14T14:58:42.834" v="7242" actId="478"/>
          <ac:cxnSpMkLst>
            <pc:docMk/>
            <pc:sldMk cId="2876187777" sldId="372"/>
            <ac:cxnSpMk id="23" creationId="{2BC00B31-F974-49A1-A724-017DAD24D936}"/>
          </ac:cxnSpMkLst>
        </pc:cxnChg>
      </pc:sldChg>
      <pc:sldChg chg="addSp delSp modSp mod modAnim">
        <pc:chgData name="Stuart Andrews" userId="fe79af9a-8d06-4ba5-854d-245a1649f122" providerId="ADAL" clId="{4A580DDE-4134-497B-9ABE-F822701BB7F1}" dt="2022-02-15T10:59:31.467" v="9490" actId="1076"/>
        <pc:sldMkLst>
          <pc:docMk/>
          <pc:sldMk cId="1213879193" sldId="373"/>
        </pc:sldMkLst>
        <pc:spChg chg="add mod">
          <ac:chgData name="Stuart Andrews" userId="fe79af9a-8d06-4ba5-854d-245a1649f122" providerId="ADAL" clId="{4A580DDE-4134-497B-9ABE-F822701BB7F1}" dt="2022-02-14T13:32:22.771" v="5667" actId="20577"/>
          <ac:spMkLst>
            <pc:docMk/>
            <pc:sldMk cId="1213879193" sldId="373"/>
            <ac:spMk id="9" creationId="{30F2ADC6-CA9B-4248-9DC3-E5B0310DB013}"/>
          </ac:spMkLst>
        </pc:spChg>
        <pc:spChg chg="mod">
          <ac:chgData name="Stuart Andrews" userId="fe79af9a-8d06-4ba5-854d-245a1649f122" providerId="ADAL" clId="{4A580DDE-4134-497B-9ABE-F822701BB7F1}" dt="2022-02-14T13:35:47.862" v="5722" actId="1076"/>
          <ac:spMkLst>
            <pc:docMk/>
            <pc:sldMk cId="1213879193" sldId="373"/>
            <ac:spMk id="10" creationId="{36B762E3-1B36-4A4C-9309-A4CC3DFD736D}"/>
          </ac:spMkLst>
        </pc:spChg>
        <pc:spChg chg="add del mod">
          <ac:chgData name="Stuart Andrews" userId="fe79af9a-8d06-4ba5-854d-245a1649f122" providerId="ADAL" clId="{4A580DDE-4134-497B-9ABE-F822701BB7F1}" dt="2022-02-15T10:59:24.238" v="9485" actId="478"/>
          <ac:spMkLst>
            <pc:docMk/>
            <pc:sldMk cId="1213879193" sldId="373"/>
            <ac:spMk id="11" creationId="{AAB473AF-A9D5-47DC-8CCA-0F20C7625CCC}"/>
          </ac:spMkLst>
        </pc:spChg>
        <pc:spChg chg="add mod">
          <ac:chgData name="Stuart Andrews" userId="fe79af9a-8d06-4ba5-854d-245a1649f122" providerId="ADAL" clId="{4A580DDE-4134-497B-9ABE-F822701BB7F1}" dt="2022-02-15T10:59:24.856" v="9486"/>
          <ac:spMkLst>
            <pc:docMk/>
            <pc:sldMk cId="1213879193" sldId="373"/>
            <ac:spMk id="13" creationId="{740CF2D6-AABF-4806-A18A-3D974395A800}"/>
          </ac:spMkLst>
        </pc:spChg>
        <pc:spChg chg="del">
          <ac:chgData name="Stuart Andrews" userId="fe79af9a-8d06-4ba5-854d-245a1649f122" providerId="ADAL" clId="{4A580DDE-4134-497B-9ABE-F822701BB7F1}" dt="2022-02-14T13:32:16.306" v="5652" actId="478"/>
          <ac:spMkLst>
            <pc:docMk/>
            <pc:sldMk cId="1213879193" sldId="373"/>
            <ac:spMk id="13" creationId="{DBD1EBDC-0232-4161-B561-CA3550E00DA6}"/>
          </ac:spMkLst>
        </pc:spChg>
        <pc:spChg chg="mod">
          <ac:chgData name="Stuart Andrews" userId="fe79af9a-8d06-4ba5-854d-245a1649f122" providerId="ADAL" clId="{4A580DDE-4134-497B-9ABE-F822701BB7F1}" dt="2022-02-14T13:34:32.784" v="5712" actId="242"/>
          <ac:spMkLst>
            <pc:docMk/>
            <pc:sldMk cId="1213879193" sldId="373"/>
            <ac:spMk id="14" creationId="{90777864-EFA5-4DF9-8E30-7B3635A3F03B}"/>
          </ac:spMkLst>
        </pc:spChg>
        <pc:spChg chg="mod">
          <ac:chgData name="Stuart Andrews" userId="fe79af9a-8d06-4ba5-854d-245a1649f122" providerId="ADAL" clId="{4A580DDE-4134-497B-9ABE-F822701BB7F1}" dt="2022-02-14T13:34:32.784" v="5712" actId="242"/>
          <ac:spMkLst>
            <pc:docMk/>
            <pc:sldMk cId="1213879193" sldId="373"/>
            <ac:spMk id="15" creationId="{E9380E6D-2190-48F2-971F-8FE8419CDE7F}"/>
          </ac:spMkLst>
        </pc:spChg>
        <pc:spChg chg="add mod">
          <ac:chgData name="Stuart Andrews" userId="fe79af9a-8d06-4ba5-854d-245a1649f122" providerId="ADAL" clId="{4A580DDE-4134-497B-9ABE-F822701BB7F1}" dt="2022-02-15T10:59:31.467" v="9490" actId="1076"/>
          <ac:spMkLst>
            <pc:docMk/>
            <pc:sldMk cId="1213879193" sldId="373"/>
            <ac:spMk id="16" creationId="{F1BFD349-F4D7-4B19-A3EB-341BFE335F72}"/>
          </ac:spMkLst>
        </pc:spChg>
        <pc:grpChg chg="del">
          <ac:chgData name="Stuart Andrews" userId="fe79af9a-8d06-4ba5-854d-245a1649f122" providerId="ADAL" clId="{4A580DDE-4134-497B-9ABE-F822701BB7F1}" dt="2022-02-14T13:32:41.437" v="5668" actId="478"/>
          <ac:grpSpMkLst>
            <pc:docMk/>
            <pc:sldMk cId="1213879193" sldId="373"/>
            <ac:grpSpMk id="6" creationId="{E451FABE-A07A-4AC3-B47F-9CBA3E2828E4}"/>
          </ac:grpSpMkLst>
        </pc:grpChg>
        <pc:grpChg chg="add mod ord">
          <ac:chgData name="Stuart Andrews" userId="fe79af9a-8d06-4ba5-854d-245a1649f122" providerId="ADAL" clId="{4A580DDE-4134-497B-9ABE-F822701BB7F1}" dt="2022-02-14T13:35:47.862" v="5722" actId="1076"/>
          <ac:grpSpMkLst>
            <pc:docMk/>
            <pc:sldMk cId="1213879193" sldId="373"/>
            <ac:grpSpMk id="12" creationId="{2C8E368B-0471-4A91-8931-A3F79AA0D217}"/>
          </ac:grpSpMkLst>
        </pc:grpChg>
        <pc:cxnChg chg="del">
          <ac:chgData name="Stuart Andrews" userId="fe79af9a-8d06-4ba5-854d-245a1649f122" providerId="ADAL" clId="{4A580DDE-4134-497B-9ABE-F822701BB7F1}" dt="2022-02-14T13:32:16.306" v="5652" actId="478"/>
          <ac:cxnSpMkLst>
            <pc:docMk/>
            <pc:sldMk cId="1213879193" sldId="373"/>
            <ac:cxnSpMk id="17" creationId="{B15EBBC6-7F9B-440F-A0F0-B4EEB124DE09}"/>
          </ac:cxnSpMkLst>
        </pc:cxnChg>
      </pc:sldChg>
      <pc:sldChg chg="addSp delSp modSp mod modAnim">
        <pc:chgData name="Stuart Andrews" userId="fe79af9a-8d06-4ba5-854d-245a1649f122" providerId="ADAL" clId="{4A580DDE-4134-497B-9ABE-F822701BB7F1}" dt="2022-02-21T12:00:18.589" v="17038"/>
        <pc:sldMkLst>
          <pc:docMk/>
          <pc:sldMk cId="3733606366" sldId="374"/>
        </pc:sldMkLst>
        <pc:spChg chg="mod">
          <ac:chgData name="Stuart Andrews" userId="fe79af9a-8d06-4ba5-854d-245a1649f122" providerId="ADAL" clId="{4A580DDE-4134-497B-9ABE-F822701BB7F1}" dt="2022-02-14T13:59:46.089" v="6086" actId="14100"/>
          <ac:spMkLst>
            <pc:docMk/>
            <pc:sldMk cId="3733606366" sldId="374"/>
            <ac:spMk id="2" creationId="{8AE1BF61-5DC8-4FCA-A19A-75404D29F335}"/>
          </ac:spMkLst>
        </pc:spChg>
        <pc:spChg chg="mod">
          <ac:chgData name="Stuart Andrews" userId="fe79af9a-8d06-4ba5-854d-245a1649f122" providerId="ADAL" clId="{4A580DDE-4134-497B-9ABE-F822701BB7F1}" dt="2022-02-15T11:05:25.923" v="9556" actId="2711"/>
          <ac:spMkLst>
            <pc:docMk/>
            <pc:sldMk cId="3733606366" sldId="374"/>
            <ac:spMk id="13" creationId="{70BBD844-FBDB-443E-AF52-5E63F7D3F6DE}"/>
          </ac:spMkLst>
        </pc:spChg>
        <pc:spChg chg="add mod">
          <ac:chgData name="Stuart Andrews" userId="fe79af9a-8d06-4ba5-854d-245a1649f122" providerId="ADAL" clId="{4A580DDE-4134-497B-9ABE-F822701BB7F1}" dt="2022-02-14T13:58:21.382" v="6053"/>
          <ac:spMkLst>
            <pc:docMk/>
            <pc:sldMk cId="3733606366" sldId="374"/>
            <ac:spMk id="14" creationId="{82A38964-5876-4CBD-9EBE-6EB3D2F9858D}"/>
          </ac:spMkLst>
        </pc:spChg>
        <pc:spChg chg="mod">
          <ac:chgData name="Stuart Andrews" userId="fe79af9a-8d06-4ba5-854d-245a1649f122" providerId="ADAL" clId="{4A580DDE-4134-497B-9ABE-F822701BB7F1}" dt="2022-02-15T11:05:25.923" v="9556" actId="2711"/>
          <ac:spMkLst>
            <pc:docMk/>
            <pc:sldMk cId="3733606366" sldId="374"/>
            <ac:spMk id="15" creationId="{1C8EF99E-578C-40B4-8A16-3C3365BA770E}"/>
          </ac:spMkLst>
        </pc:spChg>
        <pc:spChg chg="add mod">
          <ac:chgData name="Stuart Andrews" userId="fe79af9a-8d06-4ba5-854d-245a1649f122" providerId="ADAL" clId="{4A580DDE-4134-497B-9ABE-F822701BB7F1}" dt="2022-02-15T11:09:41.781" v="9619" actId="14861"/>
          <ac:spMkLst>
            <pc:docMk/>
            <pc:sldMk cId="3733606366" sldId="374"/>
            <ac:spMk id="16" creationId="{983A2986-82B9-43EB-9D04-9D2758152E3A}"/>
          </ac:spMkLst>
        </pc:spChg>
        <pc:spChg chg="add mod">
          <ac:chgData name="Stuart Andrews" userId="fe79af9a-8d06-4ba5-854d-245a1649f122" providerId="ADAL" clId="{4A580DDE-4134-497B-9ABE-F822701BB7F1}" dt="2022-02-14T13:58:49.398" v="6073" actId="20577"/>
          <ac:spMkLst>
            <pc:docMk/>
            <pc:sldMk cId="3733606366" sldId="374"/>
            <ac:spMk id="17" creationId="{E9988BA1-7121-4D8A-B205-62162D7F1A14}"/>
          </ac:spMkLst>
        </pc:spChg>
        <pc:spChg chg="del">
          <ac:chgData name="Stuart Andrews" userId="fe79af9a-8d06-4ba5-854d-245a1649f122" providerId="ADAL" clId="{4A580DDE-4134-497B-9ABE-F822701BB7F1}" dt="2022-02-14T13:58:20.407" v="6052" actId="478"/>
          <ac:spMkLst>
            <pc:docMk/>
            <pc:sldMk cId="3733606366" sldId="374"/>
            <ac:spMk id="19" creationId="{9628C28E-0F9E-4E32-BE91-192018B267EB}"/>
          </ac:spMkLst>
        </pc:spChg>
        <pc:spChg chg="mod">
          <ac:chgData name="Stuart Andrews" userId="fe79af9a-8d06-4ba5-854d-245a1649f122" providerId="ADAL" clId="{4A580DDE-4134-497B-9ABE-F822701BB7F1}" dt="2022-02-15T11:05:25.923" v="9556" actId="2711"/>
          <ac:spMkLst>
            <pc:docMk/>
            <pc:sldMk cId="3733606366" sldId="374"/>
            <ac:spMk id="21" creationId="{C1A9B82C-D10C-4F72-A34F-E7C8C9DA73DB}"/>
          </ac:spMkLst>
        </pc:spChg>
        <pc:spChg chg="mod">
          <ac:chgData name="Stuart Andrews" userId="fe79af9a-8d06-4ba5-854d-245a1649f122" providerId="ADAL" clId="{4A580DDE-4134-497B-9ABE-F822701BB7F1}" dt="2022-02-15T11:05:25.923" v="9556" actId="2711"/>
          <ac:spMkLst>
            <pc:docMk/>
            <pc:sldMk cId="3733606366" sldId="374"/>
            <ac:spMk id="22" creationId="{D5911925-0A47-4C97-B28E-B84BEECB047E}"/>
          </ac:spMkLst>
        </pc:spChg>
        <pc:spChg chg="mod">
          <ac:chgData name="Stuart Andrews" userId="fe79af9a-8d06-4ba5-854d-245a1649f122" providerId="ADAL" clId="{4A580DDE-4134-497B-9ABE-F822701BB7F1}" dt="2022-02-15T11:05:25.923" v="9556" actId="2711"/>
          <ac:spMkLst>
            <pc:docMk/>
            <pc:sldMk cId="3733606366" sldId="374"/>
            <ac:spMk id="23" creationId="{06EDAC05-A176-4737-8C2C-99DD25495BCE}"/>
          </ac:spMkLst>
        </pc:spChg>
        <pc:spChg chg="mod">
          <ac:chgData name="Stuart Andrews" userId="fe79af9a-8d06-4ba5-854d-245a1649f122" providerId="ADAL" clId="{4A580DDE-4134-497B-9ABE-F822701BB7F1}" dt="2022-02-15T11:05:25.923" v="9556" actId="2711"/>
          <ac:spMkLst>
            <pc:docMk/>
            <pc:sldMk cId="3733606366" sldId="374"/>
            <ac:spMk id="24" creationId="{8C192DA7-CAAA-4AAA-A3E9-FC90A25D4B88}"/>
          </ac:spMkLst>
        </pc:spChg>
        <pc:grpChg chg="add del mod">
          <ac:chgData name="Stuart Andrews" userId="fe79af9a-8d06-4ba5-854d-245a1649f122" providerId="ADAL" clId="{4A580DDE-4134-497B-9ABE-F822701BB7F1}" dt="2022-02-21T11:59:46.679" v="17030" actId="165"/>
          <ac:grpSpMkLst>
            <pc:docMk/>
            <pc:sldMk cId="3733606366" sldId="374"/>
            <ac:grpSpMk id="3" creationId="{F40CF074-FD47-418F-954E-C3330321C6C4}"/>
          </ac:grpSpMkLst>
        </pc:grpChg>
        <pc:picChg chg="mod topLvl">
          <ac:chgData name="Stuart Andrews" userId="fe79af9a-8d06-4ba5-854d-245a1649f122" providerId="ADAL" clId="{4A580DDE-4134-497B-9ABE-F822701BB7F1}" dt="2022-02-21T11:59:46.679" v="17030" actId="165"/>
          <ac:picMkLst>
            <pc:docMk/>
            <pc:sldMk cId="3733606366" sldId="374"/>
            <ac:picMk id="9" creationId="{DF2AA363-C6F2-42A2-95B7-AFDC43B52EC9}"/>
          </ac:picMkLst>
        </pc:picChg>
        <pc:picChg chg="mod topLvl">
          <ac:chgData name="Stuart Andrews" userId="fe79af9a-8d06-4ba5-854d-245a1649f122" providerId="ADAL" clId="{4A580DDE-4134-497B-9ABE-F822701BB7F1}" dt="2022-02-21T11:59:46.679" v="17030" actId="165"/>
          <ac:picMkLst>
            <pc:docMk/>
            <pc:sldMk cId="3733606366" sldId="374"/>
            <ac:picMk id="1026" creationId="{23B1C707-6E25-4FDB-BDC5-23C5BC005221}"/>
          </ac:picMkLst>
        </pc:picChg>
        <pc:cxnChg chg="del">
          <ac:chgData name="Stuart Andrews" userId="fe79af9a-8d06-4ba5-854d-245a1649f122" providerId="ADAL" clId="{4A580DDE-4134-497B-9ABE-F822701BB7F1}" dt="2022-02-14T13:58:20.407" v="6052" actId="478"/>
          <ac:cxnSpMkLst>
            <pc:docMk/>
            <pc:sldMk cId="3733606366" sldId="374"/>
            <ac:cxnSpMk id="20" creationId="{E905422D-A84D-4683-8953-89AED05973D4}"/>
          </ac:cxnSpMkLst>
        </pc:cxnChg>
      </pc:sldChg>
      <pc:sldChg chg="addSp delSp modSp mod delAnim modAnim">
        <pc:chgData name="Stuart Andrews" userId="fe79af9a-8d06-4ba5-854d-245a1649f122" providerId="ADAL" clId="{4A580DDE-4134-497B-9ABE-F822701BB7F1}" dt="2022-02-15T11:09:48.324" v="9620" actId="14861"/>
        <pc:sldMkLst>
          <pc:docMk/>
          <pc:sldMk cId="3776921411" sldId="375"/>
        </pc:sldMkLst>
        <pc:spChg chg="mod">
          <ac:chgData name="Stuart Andrews" userId="fe79af9a-8d06-4ba5-854d-245a1649f122" providerId="ADAL" clId="{4A580DDE-4134-497B-9ABE-F822701BB7F1}" dt="2022-02-15T11:05:47.201" v="9559" actId="2711"/>
          <ac:spMkLst>
            <pc:docMk/>
            <pc:sldMk cId="3776921411" sldId="375"/>
            <ac:spMk id="13" creationId="{70BBD844-FBDB-443E-AF52-5E63F7D3F6DE}"/>
          </ac:spMkLst>
        </pc:spChg>
        <pc:spChg chg="mod">
          <ac:chgData name="Stuart Andrews" userId="fe79af9a-8d06-4ba5-854d-245a1649f122" providerId="ADAL" clId="{4A580DDE-4134-497B-9ABE-F822701BB7F1}" dt="2022-02-15T11:05:47.201" v="9559" actId="2711"/>
          <ac:spMkLst>
            <pc:docMk/>
            <pc:sldMk cId="3776921411" sldId="375"/>
            <ac:spMk id="15" creationId="{1C8EF99E-578C-40B4-8A16-3C3365BA770E}"/>
          </ac:spMkLst>
        </pc:spChg>
        <pc:spChg chg="del">
          <ac:chgData name="Stuart Andrews" userId="fe79af9a-8d06-4ba5-854d-245a1649f122" providerId="ADAL" clId="{4A580DDE-4134-497B-9ABE-F822701BB7F1}" dt="2022-02-14T14:04:38.131" v="6130" actId="478"/>
          <ac:spMkLst>
            <pc:docMk/>
            <pc:sldMk cId="3776921411" sldId="375"/>
            <ac:spMk id="17" creationId="{ABC36159-B2EF-4175-BAD0-3DFF9ACC9189}"/>
          </ac:spMkLst>
        </pc:spChg>
        <pc:spChg chg="add mod">
          <ac:chgData name="Stuart Andrews" userId="fe79af9a-8d06-4ba5-854d-245a1649f122" providerId="ADAL" clId="{4A580DDE-4134-497B-9ABE-F822701BB7F1}" dt="2022-02-14T14:04:43.509" v="6131"/>
          <ac:spMkLst>
            <pc:docMk/>
            <pc:sldMk cId="3776921411" sldId="375"/>
            <ac:spMk id="18" creationId="{36D3C4EE-C136-4656-83EB-8C2932512B63}"/>
          </ac:spMkLst>
        </pc:spChg>
        <pc:spChg chg="add mod">
          <ac:chgData name="Stuart Andrews" userId="fe79af9a-8d06-4ba5-854d-245a1649f122" providerId="ADAL" clId="{4A580DDE-4134-497B-9ABE-F822701BB7F1}" dt="2022-02-15T11:09:48.324" v="9620" actId="14861"/>
          <ac:spMkLst>
            <pc:docMk/>
            <pc:sldMk cId="3776921411" sldId="375"/>
            <ac:spMk id="19" creationId="{5CD5C233-AAA8-4B21-B888-CBF7AE32201B}"/>
          </ac:spMkLst>
        </pc:spChg>
        <pc:spChg chg="mod">
          <ac:chgData name="Stuart Andrews" userId="fe79af9a-8d06-4ba5-854d-245a1649f122" providerId="ADAL" clId="{4A580DDE-4134-497B-9ABE-F822701BB7F1}" dt="2022-02-15T11:05:47.201" v="9559" actId="2711"/>
          <ac:spMkLst>
            <pc:docMk/>
            <pc:sldMk cId="3776921411" sldId="375"/>
            <ac:spMk id="21" creationId="{C1A9B82C-D10C-4F72-A34F-E7C8C9DA73DB}"/>
          </ac:spMkLst>
        </pc:spChg>
        <pc:spChg chg="mod">
          <ac:chgData name="Stuart Andrews" userId="fe79af9a-8d06-4ba5-854d-245a1649f122" providerId="ADAL" clId="{4A580DDE-4134-497B-9ABE-F822701BB7F1}" dt="2022-02-15T11:05:47.201" v="9559" actId="2711"/>
          <ac:spMkLst>
            <pc:docMk/>
            <pc:sldMk cId="3776921411" sldId="375"/>
            <ac:spMk id="22" creationId="{D5911925-0A47-4C97-B28E-B84BEECB047E}"/>
          </ac:spMkLst>
        </pc:spChg>
        <pc:spChg chg="mod">
          <ac:chgData name="Stuart Andrews" userId="fe79af9a-8d06-4ba5-854d-245a1649f122" providerId="ADAL" clId="{4A580DDE-4134-497B-9ABE-F822701BB7F1}" dt="2022-02-15T11:05:47.201" v="9559" actId="2711"/>
          <ac:spMkLst>
            <pc:docMk/>
            <pc:sldMk cId="3776921411" sldId="375"/>
            <ac:spMk id="23" creationId="{06EDAC05-A176-4737-8C2C-99DD25495BCE}"/>
          </ac:spMkLst>
        </pc:spChg>
        <pc:spChg chg="mod">
          <ac:chgData name="Stuart Andrews" userId="fe79af9a-8d06-4ba5-854d-245a1649f122" providerId="ADAL" clId="{4A580DDE-4134-497B-9ABE-F822701BB7F1}" dt="2022-02-15T11:05:47.201" v="9559" actId="2711"/>
          <ac:spMkLst>
            <pc:docMk/>
            <pc:sldMk cId="3776921411" sldId="375"/>
            <ac:spMk id="24" creationId="{8C192DA7-CAAA-4AAA-A3E9-FC90A25D4B88}"/>
          </ac:spMkLst>
        </pc:spChg>
        <pc:grpChg chg="add del">
          <ac:chgData name="Stuart Andrews" userId="fe79af9a-8d06-4ba5-854d-245a1649f122" providerId="ADAL" clId="{4A580DDE-4134-497B-9ABE-F822701BB7F1}" dt="2022-02-14T14:05:51.502" v="6133" actId="478"/>
          <ac:grpSpMkLst>
            <pc:docMk/>
            <pc:sldMk cId="3776921411" sldId="375"/>
            <ac:grpSpMk id="2" creationId="{E5ADC00F-C2F6-48D5-9846-651AE6A603C0}"/>
          </ac:grpSpMkLst>
        </pc:grpChg>
        <pc:grpChg chg="add mod">
          <ac:chgData name="Stuart Andrews" userId="fe79af9a-8d06-4ba5-854d-245a1649f122" providerId="ADAL" clId="{4A580DDE-4134-497B-9ABE-F822701BB7F1}" dt="2022-02-14T14:06:07.914" v="6137" actId="167"/>
          <ac:grpSpMkLst>
            <pc:docMk/>
            <pc:sldMk cId="3776921411" sldId="375"/>
            <ac:grpSpMk id="25" creationId="{B02BBE49-F6B0-464E-B64F-9A546D148EA0}"/>
          </ac:grpSpMkLst>
        </pc:grpChg>
        <pc:picChg chg="del">
          <ac:chgData name="Stuart Andrews" userId="fe79af9a-8d06-4ba5-854d-245a1649f122" providerId="ADAL" clId="{4A580DDE-4134-497B-9ABE-F822701BB7F1}" dt="2022-02-14T14:05:54.438" v="6135" actId="478"/>
          <ac:picMkLst>
            <pc:docMk/>
            <pc:sldMk cId="3776921411" sldId="375"/>
            <ac:picMk id="11" creationId="{89F6176F-BD16-4A59-BD3A-866C057809A9}"/>
          </ac:picMkLst>
        </pc:picChg>
        <pc:picChg chg="del">
          <ac:chgData name="Stuart Andrews" userId="fe79af9a-8d06-4ba5-854d-245a1649f122" providerId="ADAL" clId="{4A580DDE-4134-497B-9ABE-F822701BB7F1}" dt="2022-02-14T14:05:53.714" v="6134" actId="478"/>
          <ac:picMkLst>
            <pc:docMk/>
            <pc:sldMk cId="3776921411" sldId="375"/>
            <ac:picMk id="16" creationId="{96560187-CEE6-4D7A-B3B8-345A57EDF846}"/>
          </ac:picMkLst>
        </pc:picChg>
        <pc:picChg chg="mod">
          <ac:chgData name="Stuart Andrews" userId="fe79af9a-8d06-4ba5-854d-245a1649f122" providerId="ADAL" clId="{4A580DDE-4134-497B-9ABE-F822701BB7F1}" dt="2022-02-14T14:05:59.451" v="6136"/>
          <ac:picMkLst>
            <pc:docMk/>
            <pc:sldMk cId="3776921411" sldId="375"/>
            <ac:picMk id="26" creationId="{72B2290A-DB85-4C63-ACA8-4850B523F7C2}"/>
          </ac:picMkLst>
        </pc:picChg>
        <pc:picChg chg="mod">
          <ac:chgData name="Stuart Andrews" userId="fe79af9a-8d06-4ba5-854d-245a1649f122" providerId="ADAL" clId="{4A580DDE-4134-497B-9ABE-F822701BB7F1}" dt="2022-02-14T14:05:59.451" v="6136"/>
          <ac:picMkLst>
            <pc:docMk/>
            <pc:sldMk cId="3776921411" sldId="375"/>
            <ac:picMk id="27" creationId="{7A525622-6972-4CDB-B626-7160D2D7F6AD}"/>
          </ac:picMkLst>
        </pc:picChg>
        <pc:cxnChg chg="del">
          <ac:chgData name="Stuart Andrews" userId="fe79af9a-8d06-4ba5-854d-245a1649f122" providerId="ADAL" clId="{4A580DDE-4134-497B-9ABE-F822701BB7F1}" dt="2022-02-14T14:04:38.131" v="6130" actId="478"/>
          <ac:cxnSpMkLst>
            <pc:docMk/>
            <pc:sldMk cId="3776921411" sldId="375"/>
            <ac:cxnSpMk id="20" creationId="{E905422D-A84D-4683-8953-89AED05973D4}"/>
          </ac:cxnSpMkLst>
        </pc:cxnChg>
      </pc:sldChg>
      <pc:sldChg chg="del">
        <pc:chgData name="Stuart Andrews" userId="fe79af9a-8d06-4ba5-854d-245a1649f122" providerId="ADAL" clId="{4A580DDE-4134-497B-9ABE-F822701BB7F1}" dt="2022-02-15T11:25:14.053" v="9752" actId="2696"/>
        <pc:sldMkLst>
          <pc:docMk/>
          <pc:sldMk cId="232205019" sldId="377"/>
        </pc:sldMkLst>
      </pc:sldChg>
      <pc:sldChg chg="addSp delSp modSp del mod delAnim modAnim">
        <pc:chgData name="Stuart Andrews" userId="fe79af9a-8d06-4ba5-854d-245a1649f122" providerId="ADAL" clId="{4A580DDE-4134-497B-9ABE-F822701BB7F1}" dt="2022-02-16T16:55:46.352" v="15894" actId="2696"/>
        <pc:sldMkLst>
          <pc:docMk/>
          <pc:sldMk cId="934428799" sldId="378"/>
        </pc:sldMkLst>
        <pc:spChg chg="del">
          <ac:chgData name="Stuart Andrews" userId="fe79af9a-8d06-4ba5-854d-245a1649f122" providerId="ADAL" clId="{4A580DDE-4134-497B-9ABE-F822701BB7F1}" dt="2022-02-14T14:26:34.579" v="6641" actId="478"/>
          <ac:spMkLst>
            <pc:docMk/>
            <pc:sldMk cId="934428799" sldId="378"/>
            <ac:spMk id="6" creationId="{B9BA22DB-B0DE-4D2C-A938-FA9F4B5880FA}"/>
          </ac:spMkLst>
        </pc:spChg>
        <pc:spChg chg="mod">
          <ac:chgData name="Stuart Andrews" userId="fe79af9a-8d06-4ba5-854d-245a1649f122" providerId="ADAL" clId="{4A580DDE-4134-497B-9ABE-F822701BB7F1}" dt="2022-02-14T14:31:16.340" v="6830" actId="1035"/>
          <ac:spMkLst>
            <pc:docMk/>
            <pc:sldMk cId="934428799" sldId="378"/>
            <ac:spMk id="8" creationId="{2C9072A6-6967-46BF-B992-D101F96BC49C}"/>
          </ac:spMkLst>
        </pc:spChg>
        <pc:spChg chg="add mod">
          <ac:chgData name="Stuart Andrews" userId="fe79af9a-8d06-4ba5-854d-245a1649f122" providerId="ADAL" clId="{4A580DDE-4134-497B-9ABE-F822701BB7F1}" dt="2022-02-15T11:11:53.975" v="9636"/>
          <ac:spMkLst>
            <pc:docMk/>
            <pc:sldMk cId="934428799" sldId="378"/>
            <ac:spMk id="9" creationId="{75886B13-E28F-4F90-8ABF-2C54313B0818}"/>
          </ac:spMkLst>
        </pc:spChg>
        <pc:spChg chg="add mod">
          <ac:chgData name="Stuart Andrews" userId="fe79af9a-8d06-4ba5-854d-245a1649f122" providerId="ADAL" clId="{4A580DDE-4134-497B-9ABE-F822701BB7F1}" dt="2022-02-14T14:26:43.155" v="6642"/>
          <ac:spMkLst>
            <pc:docMk/>
            <pc:sldMk cId="934428799" sldId="378"/>
            <ac:spMk id="12" creationId="{6C8125EC-DB20-442E-87BA-4F86ECACADB2}"/>
          </ac:spMkLst>
        </pc:spChg>
        <pc:spChg chg="add del mod">
          <ac:chgData name="Stuart Andrews" userId="fe79af9a-8d06-4ba5-854d-245a1649f122" providerId="ADAL" clId="{4A580DDE-4134-497B-9ABE-F822701BB7F1}" dt="2022-02-15T11:11:53.689" v="9635" actId="478"/>
          <ac:spMkLst>
            <pc:docMk/>
            <pc:sldMk cId="934428799" sldId="378"/>
            <ac:spMk id="13" creationId="{206001AD-4FBF-40AC-BB55-B63D53171673}"/>
          </ac:spMkLst>
        </pc:spChg>
        <pc:spChg chg="del">
          <ac:chgData name="Stuart Andrews" userId="fe79af9a-8d06-4ba5-854d-245a1649f122" providerId="ADAL" clId="{4A580DDE-4134-497B-9ABE-F822701BB7F1}" dt="2022-02-14T14:27:07.125" v="6644" actId="478"/>
          <ac:spMkLst>
            <pc:docMk/>
            <pc:sldMk cId="934428799" sldId="378"/>
            <ac:spMk id="14" creationId="{23329AD8-4B33-4DD9-89BE-D3D4ABB9F9D7}"/>
          </ac:spMkLst>
        </pc:spChg>
        <pc:spChg chg="del">
          <ac:chgData name="Stuart Andrews" userId="fe79af9a-8d06-4ba5-854d-245a1649f122" providerId="ADAL" clId="{4A580DDE-4134-497B-9ABE-F822701BB7F1}" dt="2022-02-14T14:27:07.125" v="6644" actId="478"/>
          <ac:spMkLst>
            <pc:docMk/>
            <pc:sldMk cId="934428799" sldId="378"/>
            <ac:spMk id="15" creationId="{1C54C166-1A7B-48B1-A1EC-4140200E4AF3}"/>
          </ac:spMkLst>
        </pc:spChg>
        <pc:spChg chg="del">
          <ac:chgData name="Stuart Andrews" userId="fe79af9a-8d06-4ba5-854d-245a1649f122" providerId="ADAL" clId="{4A580DDE-4134-497B-9ABE-F822701BB7F1}" dt="2022-02-14T14:27:07.125" v="6644" actId="478"/>
          <ac:spMkLst>
            <pc:docMk/>
            <pc:sldMk cId="934428799" sldId="378"/>
            <ac:spMk id="16" creationId="{577C72B2-240A-47E7-98BC-61AEF41D324D}"/>
          </ac:spMkLst>
        </pc:spChg>
        <pc:spChg chg="del">
          <ac:chgData name="Stuart Andrews" userId="fe79af9a-8d06-4ba5-854d-245a1649f122" providerId="ADAL" clId="{4A580DDE-4134-497B-9ABE-F822701BB7F1}" dt="2022-02-14T14:27:07.125" v="6644" actId="478"/>
          <ac:spMkLst>
            <pc:docMk/>
            <pc:sldMk cId="934428799" sldId="378"/>
            <ac:spMk id="17" creationId="{B4212355-C729-4350-85FA-B2E8E44763CE}"/>
          </ac:spMkLst>
        </pc:spChg>
        <pc:spChg chg="mod">
          <ac:chgData name="Stuart Andrews" userId="fe79af9a-8d06-4ba5-854d-245a1649f122" providerId="ADAL" clId="{4A580DDE-4134-497B-9ABE-F822701BB7F1}" dt="2022-02-14T14:31:12.308" v="6826" actId="14861"/>
          <ac:spMkLst>
            <pc:docMk/>
            <pc:sldMk cId="934428799" sldId="378"/>
            <ac:spMk id="18" creationId="{FD2DD595-A9B0-49A4-BF43-CF4DC15E00A2}"/>
          </ac:spMkLst>
        </pc:spChg>
        <pc:spChg chg="del">
          <ac:chgData name="Stuart Andrews" userId="fe79af9a-8d06-4ba5-854d-245a1649f122" providerId="ADAL" clId="{4A580DDE-4134-497B-9ABE-F822701BB7F1}" dt="2022-02-14T14:27:10.798" v="6645" actId="478"/>
          <ac:spMkLst>
            <pc:docMk/>
            <pc:sldMk cId="934428799" sldId="378"/>
            <ac:spMk id="19" creationId="{67C15C1A-175D-41F4-98C8-470BF9FDF223}"/>
          </ac:spMkLst>
        </pc:spChg>
        <pc:spChg chg="del">
          <ac:chgData name="Stuart Andrews" userId="fe79af9a-8d06-4ba5-854d-245a1649f122" providerId="ADAL" clId="{4A580DDE-4134-497B-9ABE-F822701BB7F1}" dt="2022-02-14T14:27:10.798" v="6645" actId="478"/>
          <ac:spMkLst>
            <pc:docMk/>
            <pc:sldMk cId="934428799" sldId="378"/>
            <ac:spMk id="20" creationId="{945CF6D9-CBA6-4E75-90B7-3A187D14CFDB}"/>
          </ac:spMkLst>
        </pc:spChg>
        <pc:graphicFrameChg chg="add mod modGraphic">
          <ac:chgData name="Stuart Andrews" userId="fe79af9a-8d06-4ba5-854d-245a1649f122" providerId="ADAL" clId="{4A580DDE-4134-497B-9ABE-F822701BB7F1}" dt="2022-02-15T15:07:01.940" v="12354" actId="207"/>
          <ac:graphicFrameMkLst>
            <pc:docMk/>
            <pc:sldMk cId="934428799" sldId="378"/>
            <ac:graphicFrameMk id="21" creationId="{259BA120-0D0B-4522-B469-A29B0B0D0597}"/>
          </ac:graphicFrameMkLst>
        </pc:graphicFrameChg>
        <pc:graphicFrameChg chg="add mod modGraphic">
          <ac:chgData name="Stuart Andrews" userId="fe79af9a-8d06-4ba5-854d-245a1649f122" providerId="ADAL" clId="{4A580DDE-4134-497B-9ABE-F822701BB7F1}" dt="2022-02-15T15:07:12.349" v="12356" actId="207"/>
          <ac:graphicFrameMkLst>
            <pc:docMk/>
            <pc:sldMk cId="934428799" sldId="378"/>
            <ac:graphicFrameMk id="22" creationId="{7936EA74-BBAF-4C25-B959-4498CC52E806}"/>
          </ac:graphicFrameMkLst>
        </pc:graphicFrameChg>
        <pc:cxnChg chg="del">
          <ac:chgData name="Stuart Andrews" userId="fe79af9a-8d06-4ba5-854d-245a1649f122" providerId="ADAL" clId="{4A580DDE-4134-497B-9ABE-F822701BB7F1}" dt="2022-02-14T14:26:34.579" v="6641" actId="478"/>
          <ac:cxnSpMkLst>
            <pc:docMk/>
            <pc:sldMk cId="934428799" sldId="378"/>
            <ac:cxnSpMk id="7" creationId="{60108C4D-235B-402E-978C-30BE7FF8C3FF}"/>
          </ac:cxnSpMkLst>
        </pc:cxnChg>
      </pc:sldChg>
      <pc:sldChg chg="del">
        <pc:chgData name="Stuart Andrews" userId="fe79af9a-8d06-4ba5-854d-245a1649f122" providerId="ADAL" clId="{4A580DDE-4134-497B-9ABE-F822701BB7F1}" dt="2022-02-15T11:25:14.053" v="9752" actId="2696"/>
        <pc:sldMkLst>
          <pc:docMk/>
          <pc:sldMk cId="3818768106" sldId="379"/>
        </pc:sldMkLst>
      </pc:sldChg>
      <pc:sldChg chg="del">
        <pc:chgData name="Stuart Andrews" userId="fe79af9a-8d06-4ba5-854d-245a1649f122" providerId="ADAL" clId="{4A580DDE-4134-497B-9ABE-F822701BB7F1}" dt="2022-02-15T11:12:02.706" v="9638" actId="2696"/>
        <pc:sldMkLst>
          <pc:docMk/>
          <pc:sldMk cId="3482352022" sldId="380"/>
        </pc:sldMkLst>
      </pc:sldChg>
      <pc:sldChg chg="addSp delSp modSp mod delAnim modAnim">
        <pc:chgData name="Stuart Andrews" userId="fe79af9a-8d06-4ba5-854d-245a1649f122" providerId="ADAL" clId="{4A580DDE-4134-497B-9ABE-F822701BB7F1}" dt="2022-02-15T15:05:34.146" v="12347" actId="207"/>
        <pc:sldMkLst>
          <pc:docMk/>
          <pc:sldMk cId="3497745946" sldId="381"/>
        </pc:sldMkLst>
        <pc:spChg chg="add mod">
          <ac:chgData name="Stuart Andrews" userId="fe79af9a-8d06-4ba5-854d-245a1649f122" providerId="ADAL" clId="{4A580DDE-4134-497B-9ABE-F822701BB7F1}" dt="2022-02-15T10:58:50.009" v="9477"/>
          <ac:spMkLst>
            <pc:docMk/>
            <pc:sldMk cId="3497745946" sldId="381"/>
            <ac:spMk id="8" creationId="{2762E20F-6610-4346-A018-4F57747416C2}"/>
          </ac:spMkLst>
        </pc:spChg>
        <pc:spChg chg="del">
          <ac:chgData name="Stuart Andrews" userId="fe79af9a-8d06-4ba5-854d-245a1649f122" providerId="ADAL" clId="{4A580DDE-4134-497B-9ABE-F822701BB7F1}" dt="2022-02-11T14:00:21.980" v="5055" actId="478"/>
          <ac:spMkLst>
            <pc:docMk/>
            <pc:sldMk cId="3497745946" sldId="381"/>
            <ac:spMk id="15" creationId="{FDD3ACEF-D5DC-401B-ACFC-35B1F6C297FA}"/>
          </ac:spMkLst>
        </pc:spChg>
        <pc:spChg chg="add mod">
          <ac:chgData name="Stuart Andrews" userId="fe79af9a-8d06-4ba5-854d-245a1649f122" providerId="ADAL" clId="{4A580DDE-4134-497B-9ABE-F822701BB7F1}" dt="2022-02-11T14:00:39.422" v="5084" actId="20577"/>
          <ac:spMkLst>
            <pc:docMk/>
            <pc:sldMk cId="3497745946" sldId="381"/>
            <ac:spMk id="20" creationId="{0861C0C3-D774-45CE-B8A0-504FD975A115}"/>
          </ac:spMkLst>
        </pc:spChg>
        <pc:spChg chg="add del mod">
          <ac:chgData name="Stuart Andrews" userId="fe79af9a-8d06-4ba5-854d-245a1649f122" providerId="ADAL" clId="{4A580DDE-4134-497B-9ABE-F822701BB7F1}" dt="2022-02-15T10:58:49.855" v="9476" actId="478"/>
          <ac:spMkLst>
            <pc:docMk/>
            <pc:sldMk cId="3497745946" sldId="381"/>
            <ac:spMk id="21" creationId="{E988221C-2F5A-417B-8618-AFA927345B22}"/>
          </ac:spMkLst>
        </pc:spChg>
        <pc:spChg chg="mod">
          <ac:chgData name="Stuart Andrews" userId="fe79af9a-8d06-4ba5-854d-245a1649f122" providerId="ADAL" clId="{4A580DDE-4134-497B-9ABE-F822701BB7F1}" dt="2022-02-11T14:01:32.375" v="5087"/>
          <ac:spMkLst>
            <pc:docMk/>
            <pc:sldMk cId="3497745946" sldId="381"/>
            <ac:spMk id="23" creationId="{8B7A0A5D-5AE9-4452-9182-369818C218F9}"/>
          </ac:spMkLst>
        </pc:spChg>
        <pc:spChg chg="mod">
          <ac:chgData name="Stuart Andrews" userId="fe79af9a-8d06-4ba5-854d-245a1649f122" providerId="ADAL" clId="{4A580DDE-4134-497B-9ABE-F822701BB7F1}" dt="2022-02-11T14:01:44.178" v="5112" actId="20577"/>
          <ac:spMkLst>
            <pc:docMk/>
            <pc:sldMk cId="3497745946" sldId="381"/>
            <ac:spMk id="24" creationId="{353540DC-F980-4363-8B17-1B54FEFFF7DE}"/>
          </ac:spMkLst>
        </pc:spChg>
        <pc:grpChg chg="del">
          <ac:chgData name="Stuart Andrews" userId="fe79af9a-8d06-4ba5-854d-245a1649f122" providerId="ADAL" clId="{4A580DDE-4134-497B-9ABE-F822701BB7F1}" dt="2022-02-11T14:01:31.240" v="5086" actId="478"/>
          <ac:grpSpMkLst>
            <pc:docMk/>
            <pc:sldMk cId="3497745946" sldId="381"/>
            <ac:grpSpMk id="2" creationId="{A90F5DF0-3A1D-4C9B-BF45-89A42F89040C}"/>
          </ac:grpSpMkLst>
        </pc:grpChg>
        <pc:grpChg chg="del">
          <ac:chgData name="Stuart Andrews" userId="fe79af9a-8d06-4ba5-854d-245a1649f122" providerId="ADAL" clId="{4A580DDE-4134-497B-9ABE-F822701BB7F1}" dt="2022-02-11T14:01:31.240" v="5086" actId="478"/>
          <ac:grpSpMkLst>
            <pc:docMk/>
            <pc:sldMk cId="3497745946" sldId="381"/>
            <ac:grpSpMk id="3" creationId="{584628A0-41F6-4230-A129-8B9106793881}"/>
          </ac:grpSpMkLst>
        </pc:grpChg>
        <pc:grpChg chg="del">
          <ac:chgData name="Stuart Andrews" userId="fe79af9a-8d06-4ba5-854d-245a1649f122" providerId="ADAL" clId="{4A580DDE-4134-497B-9ABE-F822701BB7F1}" dt="2022-02-11T14:01:31.240" v="5086" actId="478"/>
          <ac:grpSpMkLst>
            <pc:docMk/>
            <pc:sldMk cId="3497745946" sldId="381"/>
            <ac:grpSpMk id="4" creationId="{DCDA8F6F-AF4C-45DA-84DC-F8EC70E8100F}"/>
          </ac:grpSpMkLst>
        </pc:grpChg>
        <pc:grpChg chg="del">
          <ac:chgData name="Stuart Andrews" userId="fe79af9a-8d06-4ba5-854d-245a1649f122" providerId="ADAL" clId="{4A580DDE-4134-497B-9ABE-F822701BB7F1}" dt="2022-02-11T14:01:31.240" v="5086" actId="478"/>
          <ac:grpSpMkLst>
            <pc:docMk/>
            <pc:sldMk cId="3497745946" sldId="381"/>
            <ac:grpSpMk id="8" creationId="{EDE69EA8-F08A-4134-90F8-B2D029AC47CA}"/>
          </ac:grpSpMkLst>
        </pc:grpChg>
        <pc:grpChg chg="add mod">
          <ac:chgData name="Stuart Andrews" userId="fe79af9a-8d06-4ba5-854d-245a1649f122" providerId="ADAL" clId="{4A580DDE-4134-497B-9ABE-F822701BB7F1}" dt="2022-02-11T14:03:04.959" v="5254" actId="1076"/>
          <ac:grpSpMkLst>
            <pc:docMk/>
            <pc:sldMk cId="3497745946" sldId="381"/>
            <ac:grpSpMk id="22" creationId="{9BCBF1FE-C8F6-40EF-AB52-9383C130881C}"/>
          </ac:grpSpMkLst>
        </pc:grpChg>
        <pc:graphicFrameChg chg="add mod">
          <ac:chgData name="Stuart Andrews" userId="fe79af9a-8d06-4ba5-854d-245a1649f122" providerId="ADAL" clId="{4A580DDE-4134-497B-9ABE-F822701BB7F1}" dt="2022-02-15T15:05:34.146" v="12347" actId="207"/>
          <ac:graphicFrameMkLst>
            <pc:docMk/>
            <pc:sldMk cId="3497745946" sldId="381"/>
            <ac:graphicFrameMk id="25" creationId="{66587923-3EBB-4546-A4ED-48E212AD8862}"/>
          </ac:graphicFrameMkLst>
        </pc:graphicFrameChg>
        <pc:cxnChg chg="del">
          <ac:chgData name="Stuart Andrews" userId="fe79af9a-8d06-4ba5-854d-245a1649f122" providerId="ADAL" clId="{4A580DDE-4134-497B-9ABE-F822701BB7F1}" dt="2022-02-11T14:01:11.903" v="5085" actId="478"/>
          <ac:cxnSpMkLst>
            <pc:docMk/>
            <pc:sldMk cId="3497745946" sldId="381"/>
            <ac:cxnSpMk id="17" creationId="{D123630D-63C9-40B8-A140-E930D6D59AA8}"/>
          </ac:cxnSpMkLst>
        </pc:cxnChg>
      </pc:sldChg>
      <pc:sldChg chg="del">
        <pc:chgData name="Stuart Andrews" userId="fe79af9a-8d06-4ba5-854d-245a1649f122" providerId="ADAL" clId="{4A580DDE-4134-497B-9ABE-F822701BB7F1}" dt="2022-02-15T14:02:07.697" v="12077" actId="2696"/>
        <pc:sldMkLst>
          <pc:docMk/>
          <pc:sldMk cId="1851123144" sldId="384"/>
        </pc:sldMkLst>
      </pc:sldChg>
      <pc:sldChg chg="addSp delSp modSp mod modAnim">
        <pc:chgData name="Stuart Andrews" userId="fe79af9a-8d06-4ba5-854d-245a1649f122" providerId="ADAL" clId="{4A580DDE-4134-497B-9ABE-F822701BB7F1}" dt="2022-02-21T11:33:56.447" v="16857" actId="1076"/>
        <pc:sldMkLst>
          <pc:docMk/>
          <pc:sldMk cId="3066666327" sldId="385"/>
        </pc:sldMkLst>
        <pc:spChg chg="del">
          <ac:chgData name="Stuart Andrews" userId="fe79af9a-8d06-4ba5-854d-245a1649f122" providerId="ADAL" clId="{4A580DDE-4134-497B-9ABE-F822701BB7F1}" dt="2022-02-15T14:02:55.626" v="12078" actId="478"/>
          <ac:spMkLst>
            <pc:docMk/>
            <pc:sldMk cId="3066666327" sldId="385"/>
            <ac:spMk id="7" creationId="{0ABACCBC-0AD9-48DE-9516-63CC79D42EB5}"/>
          </ac:spMkLst>
        </pc:spChg>
        <pc:spChg chg="add mod">
          <ac:chgData name="Stuart Andrews" userId="fe79af9a-8d06-4ba5-854d-245a1649f122" providerId="ADAL" clId="{4A580DDE-4134-497B-9ABE-F822701BB7F1}" dt="2022-02-21T11:33:36.062" v="16841" actId="1076"/>
          <ac:spMkLst>
            <pc:docMk/>
            <pc:sldMk cId="3066666327" sldId="385"/>
            <ac:spMk id="7" creationId="{F31CA315-1603-4D94-A373-73C20D22DAF7}"/>
          </ac:spMkLst>
        </pc:spChg>
        <pc:spChg chg="add mod">
          <ac:chgData name="Stuart Andrews" userId="fe79af9a-8d06-4ba5-854d-245a1649f122" providerId="ADAL" clId="{4A580DDE-4134-497B-9ABE-F822701BB7F1}" dt="2022-02-21T11:33:56.447" v="16857" actId="1076"/>
          <ac:spMkLst>
            <pc:docMk/>
            <pc:sldMk cId="3066666327" sldId="385"/>
            <ac:spMk id="8" creationId="{A7627B61-C004-492C-8683-6F836D1011EB}"/>
          </ac:spMkLst>
        </pc:spChg>
        <pc:spChg chg="add mod">
          <ac:chgData name="Stuart Andrews" userId="fe79af9a-8d06-4ba5-854d-245a1649f122" providerId="ADAL" clId="{4A580DDE-4134-497B-9ABE-F822701BB7F1}" dt="2022-02-15T14:03:16.109" v="12103" actId="20577"/>
          <ac:spMkLst>
            <pc:docMk/>
            <pc:sldMk cId="3066666327" sldId="385"/>
            <ac:spMk id="11" creationId="{8C207D11-5C21-494A-AEF1-463261374DF7}"/>
          </ac:spMkLst>
        </pc:spChg>
        <pc:spChg chg="add mod">
          <ac:chgData name="Stuart Andrews" userId="fe79af9a-8d06-4ba5-854d-245a1649f122" providerId="ADAL" clId="{4A580DDE-4134-497B-9ABE-F822701BB7F1}" dt="2022-02-15T14:03:08.214" v="12081" actId="1076"/>
          <ac:spMkLst>
            <pc:docMk/>
            <pc:sldMk cId="3066666327" sldId="385"/>
            <ac:spMk id="12" creationId="{A2CE3EF3-F309-4B03-BE02-54379BE3BD88}"/>
          </ac:spMkLst>
        </pc:spChg>
        <pc:graphicFrameChg chg="mod modGraphic">
          <ac:chgData name="Stuart Andrews" userId="fe79af9a-8d06-4ba5-854d-245a1649f122" providerId="ADAL" clId="{4A580DDE-4134-497B-9ABE-F822701BB7F1}" dt="2022-02-15T14:04:41.919" v="12108" actId="255"/>
          <ac:graphicFrameMkLst>
            <pc:docMk/>
            <pc:sldMk cId="3066666327" sldId="385"/>
            <ac:graphicFrameMk id="3" creationId="{D0D576E7-29C7-4037-8859-E43573CD7A34}"/>
          </ac:graphicFrameMkLst>
        </pc:graphicFrameChg>
        <pc:picChg chg="mod">
          <ac:chgData name="Stuart Andrews" userId="fe79af9a-8d06-4ba5-854d-245a1649f122" providerId="ADAL" clId="{4A580DDE-4134-497B-9ABE-F822701BB7F1}" dt="2022-02-15T14:03:22.448" v="12104" actId="1076"/>
          <ac:picMkLst>
            <pc:docMk/>
            <pc:sldMk cId="3066666327" sldId="385"/>
            <ac:picMk id="10" creationId="{CCC825A1-0E7E-402E-9E2C-CF77A4713A87}"/>
          </ac:picMkLst>
        </pc:picChg>
        <pc:cxnChg chg="del">
          <ac:chgData name="Stuart Andrews" userId="fe79af9a-8d06-4ba5-854d-245a1649f122" providerId="ADAL" clId="{4A580DDE-4134-497B-9ABE-F822701BB7F1}" dt="2022-02-15T14:02:55.626" v="12078" actId="478"/>
          <ac:cxnSpMkLst>
            <pc:docMk/>
            <pc:sldMk cId="3066666327" sldId="385"/>
            <ac:cxnSpMk id="8" creationId="{CD5A6F8B-166A-46FF-AEA9-AFD1DB73B32B}"/>
          </ac:cxnSpMkLst>
        </pc:cxnChg>
        <pc:cxnChg chg="mod">
          <ac:chgData name="Stuart Andrews" userId="fe79af9a-8d06-4ba5-854d-245a1649f122" providerId="ADAL" clId="{4A580DDE-4134-497B-9ABE-F822701BB7F1}" dt="2022-02-15T14:03:22.448" v="12104" actId="1076"/>
          <ac:cxnSpMkLst>
            <pc:docMk/>
            <pc:sldMk cId="3066666327" sldId="385"/>
            <ac:cxnSpMk id="9" creationId="{92955F66-B298-4448-AACA-31F071C93D81}"/>
          </ac:cxnSpMkLst>
        </pc:cxnChg>
      </pc:sldChg>
      <pc:sldChg chg="addSp delSp modSp mod delAnim modAnim">
        <pc:chgData name="Stuart Andrews" userId="fe79af9a-8d06-4ba5-854d-245a1649f122" providerId="ADAL" clId="{4A580DDE-4134-497B-9ABE-F822701BB7F1}" dt="2022-02-15T15:15:43.993" v="12471" actId="1076"/>
        <pc:sldMkLst>
          <pc:docMk/>
          <pc:sldMk cId="400952857" sldId="386"/>
        </pc:sldMkLst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2" creationId="{F2FCC678-84D9-469C-A6FC-E19EA192230A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12" creationId="{3C1FD935-C6DD-45A8-BF62-56A4E933F3E1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14" creationId="{A1523C1D-115D-4760-932B-D34B062931E4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16" creationId="{9E7E0F49-092E-481F-9FCF-D17F2F815604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17" creationId="{7328A57C-BA5A-43D0-8C75-7A70A11ADFCF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18" creationId="{4DC1D598-CBB0-41DB-873E-1EE02EFF72BF}"/>
          </ac:spMkLst>
        </pc:spChg>
        <pc:spChg chg="del">
          <ac:chgData name="Stuart Andrews" userId="fe79af9a-8d06-4ba5-854d-245a1649f122" providerId="ADAL" clId="{4A580DDE-4134-497B-9ABE-F822701BB7F1}" dt="2022-02-14T14:08:27.855" v="6147" actId="478"/>
          <ac:spMkLst>
            <pc:docMk/>
            <pc:sldMk cId="400952857" sldId="386"/>
            <ac:spMk id="19" creationId="{9628C28E-0F9E-4E32-BE91-192018B267EB}"/>
          </ac:spMkLst>
        </pc:spChg>
        <pc:spChg chg="add mod">
          <ac:chgData name="Stuart Andrews" userId="fe79af9a-8d06-4ba5-854d-245a1649f122" providerId="ADAL" clId="{4A580DDE-4134-497B-9ABE-F822701BB7F1}" dt="2022-02-14T14:08:35.575" v="6148"/>
          <ac:spMkLst>
            <pc:docMk/>
            <pc:sldMk cId="400952857" sldId="386"/>
            <ac:spMk id="21" creationId="{EBB26FF1-CF08-41E6-B2A8-2CA5BBA9EA23}"/>
          </ac:spMkLst>
        </pc:spChg>
        <pc:spChg chg="add mod">
          <ac:chgData name="Stuart Andrews" userId="fe79af9a-8d06-4ba5-854d-245a1649f122" providerId="ADAL" clId="{4A580DDE-4134-497B-9ABE-F822701BB7F1}" dt="2022-02-15T11:09:55.019" v="9621" actId="14861"/>
          <ac:spMkLst>
            <pc:docMk/>
            <pc:sldMk cId="400952857" sldId="386"/>
            <ac:spMk id="22" creationId="{0AB7C577-7BDC-4853-8264-5F0C2512C2E0}"/>
          </ac:spMkLst>
        </pc:spChg>
        <pc:spChg chg="add mod">
          <ac:chgData name="Stuart Andrews" userId="fe79af9a-8d06-4ba5-854d-245a1649f122" providerId="ADAL" clId="{4A580DDE-4134-497B-9ABE-F822701BB7F1}" dt="2022-02-15T15:12:14.233" v="12384" actId="20577"/>
          <ac:spMkLst>
            <pc:docMk/>
            <pc:sldMk cId="400952857" sldId="386"/>
            <ac:spMk id="23" creationId="{270CAF66-20D7-42ED-9295-60328102D683}"/>
          </ac:spMkLst>
        </pc:spChg>
        <pc:spChg chg="mod">
          <ac:chgData name="Stuart Andrews" userId="fe79af9a-8d06-4ba5-854d-245a1649f122" providerId="ADAL" clId="{4A580DDE-4134-497B-9ABE-F822701BB7F1}" dt="2022-02-14T14:10:27.153" v="6220"/>
          <ac:spMkLst>
            <pc:docMk/>
            <pc:sldMk cId="400952857" sldId="386"/>
            <ac:spMk id="25" creationId="{EC073459-6277-4F48-B2BE-21A1ECEF4B5E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26" creationId="{632F37CD-6095-496F-8C54-E85A14C3FE77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27" creationId="{9B002EE9-401F-4378-938A-33B5C823CF50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28" creationId="{98E1C0C2-7326-4EB0-B09E-472CBA9C5D37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29" creationId="{2B8EF75D-B4BF-414A-B08E-0C5A7FEDFB12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30" creationId="{187AA50E-FC36-4311-BC1E-5B77BEEA2D46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31" creationId="{8CDDDA94-8F98-47A9-B6FF-E0A3559B04DE}"/>
          </ac:spMkLst>
        </pc:spChg>
        <pc:spChg chg="del">
          <ac:chgData name="Stuart Andrews" userId="fe79af9a-8d06-4ba5-854d-245a1649f122" providerId="ADAL" clId="{4A580DDE-4134-497B-9ABE-F822701BB7F1}" dt="2022-02-14T14:10:26.636" v="6219" actId="478"/>
          <ac:spMkLst>
            <pc:docMk/>
            <pc:sldMk cId="400952857" sldId="386"/>
            <ac:spMk id="32" creationId="{142F173F-C8A8-4C22-BF56-2EC71E469625}"/>
          </ac:spMkLst>
        </pc:spChg>
        <pc:spChg chg="mod">
          <ac:chgData name="Stuart Andrews" userId="fe79af9a-8d06-4ba5-854d-245a1649f122" providerId="ADAL" clId="{4A580DDE-4134-497B-9ABE-F822701BB7F1}" dt="2022-02-14T14:10:32.386" v="6228" actId="20577"/>
          <ac:spMkLst>
            <pc:docMk/>
            <pc:sldMk cId="400952857" sldId="386"/>
            <ac:spMk id="33" creationId="{1CA66F2B-7FE0-413C-AEA6-3CE74273AA3D}"/>
          </ac:spMkLst>
        </pc:spChg>
        <pc:grpChg chg="add del mod">
          <ac:chgData name="Stuart Andrews" userId="fe79af9a-8d06-4ba5-854d-245a1649f122" providerId="ADAL" clId="{4A580DDE-4134-497B-9ABE-F822701BB7F1}" dt="2022-02-14T14:10:37.834" v="6229" actId="478"/>
          <ac:grpSpMkLst>
            <pc:docMk/>
            <pc:sldMk cId="400952857" sldId="386"/>
            <ac:grpSpMk id="24" creationId="{31C02BD1-B70E-493B-96DE-AF9F9AE88DF5}"/>
          </ac:grpSpMkLst>
        </pc:grpChg>
        <pc:graphicFrameChg chg="add mod modGraphic">
          <ac:chgData name="Stuart Andrews" userId="fe79af9a-8d06-4ba5-854d-245a1649f122" providerId="ADAL" clId="{4A580DDE-4134-497B-9ABE-F822701BB7F1}" dt="2022-02-15T15:15:43.993" v="12471" actId="1076"/>
          <ac:graphicFrameMkLst>
            <pc:docMk/>
            <pc:sldMk cId="400952857" sldId="386"/>
            <ac:graphicFrameMk id="34" creationId="{A4E45502-460A-4C97-91D2-1262C8E6A979}"/>
          </ac:graphicFrameMkLst>
        </pc:graphicFrameChg>
        <pc:cxnChg chg="del">
          <ac:chgData name="Stuart Andrews" userId="fe79af9a-8d06-4ba5-854d-245a1649f122" providerId="ADAL" clId="{4A580DDE-4134-497B-9ABE-F822701BB7F1}" dt="2022-02-14T14:08:27.855" v="6147" actId="478"/>
          <ac:cxnSpMkLst>
            <pc:docMk/>
            <pc:sldMk cId="400952857" sldId="386"/>
            <ac:cxnSpMk id="20" creationId="{E905422D-A84D-4683-8953-89AED05973D4}"/>
          </ac:cxnSpMkLst>
        </pc:cxnChg>
      </pc:sldChg>
      <pc:sldChg chg="del">
        <pc:chgData name="Stuart Andrews" userId="fe79af9a-8d06-4ba5-854d-245a1649f122" providerId="ADAL" clId="{4A580DDE-4134-497B-9ABE-F822701BB7F1}" dt="2022-02-10T15:09:11.198" v="898" actId="2696"/>
        <pc:sldMkLst>
          <pc:docMk/>
          <pc:sldMk cId="3292520174" sldId="387"/>
        </pc:sldMkLst>
      </pc:sldChg>
      <pc:sldChg chg="del">
        <pc:chgData name="Stuart Andrews" userId="fe79af9a-8d06-4ba5-854d-245a1649f122" providerId="ADAL" clId="{4A580DDE-4134-497B-9ABE-F822701BB7F1}" dt="2022-02-15T11:16:07.811" v="9666" actId="2696"/>
        <pc:sldMkLst>
          <pc:docMk/>
          <pc:sldMk cId="2779736986" sldId="388"/>
        </pc:sldMkLst>
      </pc:sldChg>
      <pc:sldChg chg="addSp delSp modSp mod ord delAnim modAnim">
        <pc:chgData name="Stuart Andrews" userId="fe79af9a-8d06-4ba5-854d-245a1649f122" providerId="ADAL" clId="{4A580DDE-4134-497B-9ABE-F822701BB7F1}" dt="2022-02-15T10:17:17.528" v="8518" actId="14861"/>
        <pc:sldMkLst>
          <pc:docMk/>
          <pc:sldMk cId="2572032100" sldId="389"/>
        </pc:sldMkLst>
        <pc:spChg chg="add mod">
          <ac:chgData name="Stuart Andrews" userId="fe79af9a-8d06-4ba5-854d-245a1649f122" providerId="ADAL" clId="{4A580DDE-4134-497B-9ABE-F822701BB7F1}" dt="2022-02-11T13:08:05.729" v="3391" actId="20577"/>
          <ac:spMkLst>
            <pc:docMk/>
            <pc:sldMk cId="2572032100" sldId="389"/>
            <ac:spMk id="4" creationId="{37EDBD69-7696-45CD-8778-5146D9712526}"/>
          </ac:spMkLst>
        </pc:spChg>
        <pc:spChg chg="add mod">
          <ac:chgData name="Stuart Andrews" userId="fe79af9a-8d06-4ba5-854d-245a1649f122" providerId="ADAL" clId="{4A580DDE-4134-497B-9ABE-F822701BB7F1}" dt="2022-02-15T10:17:17.528" v="8518" actId="14861"/>
          <ac:spMkLst>
            <pc:docMk/>
            <pc:sldMk cId="2572032100" sldId="389"/>
            <ac:spMk id="5" creationId="{EEF2FB5C-771E-4AC1-8931-C59682E7F473}"/>
          </ac:spMkLst>
        </pc:spChg>
        <pc:spChg chg="del">
          <ac:chgData name="Stuart Andrews" userId="fe79af9a-8d06-4ba5-854d-245a1649f122" providerId="ADAL" clId="{4A580DDE-4134-497B-9ABE-F822701BB7F1}" dt="2022-02-10T15:53:46.238" v="1443" actId="478"/>
          <ac:spMkLst>
            <pc:docMk/>
            <pc:sldMk cId="2572032100" sldId="389"/>
            <ac:spMk id="6" creationId="{9C6C302F-3B27-4B90-9085-69D14C6F223B}"/>
          </ac:spMkLst>
        </pc:spChg>
        <pc:spChg chg="del">
          <ac:chgData name="Stuart Andrews" userId="fe79af9a-8d06-4ba5-854d-245a1649f122" providerId="ADAL" clId="{4A580DDE-4134-497B-9ABE-F822701BB7F1}" dt="2022-02-10T15:54:50.775" v="1465" actId="478"/>
          <ac:spMkLst>
            <pc:docMk/>
            <pc:sldMk cId="2572032100" sldId="389"/>
            <ac:spMk id="7" creationId="{51E49EA7-D55E-4A8D-B1D0-CEA52DE38C73}"/>
          </ac:spMkLst>
        </pc:spChg>
        <pc:spChg chg="del">
          <ac:chgData name="Stuart Andrews" userId="fe79af9a-8d06-4ba5-854d-245a1649f122" providerId="ADAL" clId="{4A580DDE-4134-497B-9ABE-F822701BB7F1}" dt="2022-02-10T15:54:50.775" v="1465" actId="478"/>
          <ac:spMkLst>
            <pc:docMk/>
            <pc:sldMk cId="2572032100" sldId="389"/>
            <ac:spMk id="8" creationId="{86551808-D0B7-43B1-8AEB-E4120CC13DE9}"/>
          </ac:spMkLst>
        </pc:spChg>
        <pc:spChg chg="add del mod">
          <ac:chgData name="Stuart Andrews" userId="fe79af9a-8d06-4ba5-854d-245a1649f122" providerId="ADAL" clId="{4A580DDE-4134-497B-9ABE-F822701BB7F1}" dt="2022-02-11T13:07:41.903" v="3367" actId="478"/>
          <ac:spMkLst>
            <pc:docMk/>
            <pc:sldMk cId="2572032100" sldId="389"/>
            <ac:spMk id="17" creationId="{7F2A2DF7-6382-4690-88A7-0190654B6867}"/>
          </ac:spMkLst>
        </pc:spChg>
        <pc:grpChg chg="del">
          <ac:chgData name="Stuart Andrews" userId="fe79af9a-8d06-4ba5-854d-245a1649f122" providerId="ADAL" clId="{4A580DDE-4134-497B-9ABE-F822701BB7F1}" dt="2022-02-10T15:54:50.775" v="1465" actId="478"/>
          <ac:grpSpMkLst>
            <pc:docMk/>
            <pc:sldMk cId="2572032100" sldId="389"/>
            <ac:grpSpMk id="9" creationId="{71323030-F2C0-4613-A75B-3BDF4CD9E1AF}"/>
          </ac:grpSpMkLst>
        </pc:grpChg>
        <pc:grpChg chg="del">
          <ac:chgData name="Stuart Andrews" userId="fe79af9a-8d06-4ba5-854d-245a1649f122" providerId="ADAL" clId="{4A580DDE-4134-497B-9ABE-F822701BB7F1}" dt="2022-02-10T15:54:50.775" v="1465" actId="478"/>
          <ac:grpSpMkLst>
            <pc:docMk/>
            <pc:sldMk cId="2572032100" sldId="389"/>
            <ac:grpSpMk id="14" creationId="{6A3BF202-2EC5-4115-B160-BBE2738E47F7}"/>
          </ac:grpSpMkLst>
        </pc:grpChg>
        <pc:graphicFrameChg chg="add mod">
          <ac:chgData name="Stuart Andrews" userId="fe79af9a-8d06-4ba5-854d-245a1649f122" providerId="ADAL" clId="{4A580DDE-4134-497B-9ABE-F822701BB7F1}" dt="2022-02-10T15:55:36.298" v="1551" actId="20577"/>
          <ac:graphicFrameMkLst>
            <pc:docMk/>
            <pc:sldMk cId="2572032100" sldId="389"/>
            <ac:graphicFrameMk id="18" creationId="{CE75964D-E99B-42EB-AC44-E36201ECE51B}"/>
          </ac:graphicFrameMkLst>
        </pc:graphicFrameChg>
        <pc:cxnChg chg="del">
          <ac:chgData name="Stuart Andrews" userId="fe79af9a-8d06-4ba5-854d-245a1649f122" providerId="ADAL" clId="{4A580DDE-4134-497B-9ABE-F822701BB7F1}" dt="2022-02-10T15:54:32.339" v="1463" actId="478"/>
          <ac:cxnSpMkLst>
            <pc:docMk/>
            <pc:sldMk cId="2572032100" sldId="389"/>
            <ac:cxnSpMk id="10" creationId="{47FF6FC7-4A5B-4467-9458-07328F410A3F}"/>
          </ac:cxnSpMkLst>
        </pc:cxnChg>
      </pc:sldChg>
      <pc:sldChg chg="addSp delSp modSp mod ord">
        <pc:chgData name="Stuart Andrews" userId="fe79af9a-8d06-4ba5-854d-245a1649f122" providerId="ADAL" clId="{4A580DDE-4134-497B-9ABE-F822701BB7F1}" dt="2022-02-15T14:16:28.018" v="12165" actId="11530"/>
        <pc:sldMkLst>
          <pc:docMk/>
          <pc:sldMk cId="2098157206" sldId="390"/>
        </pc:sldMkLst>
        <pc:spChg chg="del">
          <ac:chgData name="Stuart Andrews" userId="fe79af9a-8d06-4ba5-854d-245a1649f122" providerId="ADAL" clId="{4A580DDE-4134-497B-9ABE-F822701BB7F1}" dt="2022-02-10T15:56:09.661" v="1569" actId="478"/>
          <ac:spMkLst>
            <pc:docMk/>
            <pc:sldMk cId="2098157206" sldId="390"/>
            <ac:spMk id="6" creationId="{9C6C302F-3B27-4B90-9085-69D14C6F223B}"/>
          </ac:spMkLst>
        </pc:spChg>
        <pc:spChg chg="mod">
          <ac:chgData name="Stuart Andrews" userId="fe79af9a-8d06-4ba5-854d-245a1649f122" providerId="ADAL" clId="{4A580DDE-4134-497B-9ABE-F822701BB7F1}" dt="2022-02-10T15:57:46.711" v="1577" actId="1076"/>
          <ac:spMkLst>
            <pc:docMk/>
            <pc:sldMk cId="2098157206" sldId="390"/>
            <ac:spMk id="7" creationId="{39A7F0E9-6A8E-475D-94AD-E49C2BCF774C}"/>
          </ac:spMkLst>
        </pc:spChg>
        <pc:spChg chg="mod">
          <ac:chgData name="Stuart Andrews" userId="fe79af9a-8d06-4ba5-854d-245a1649f122" providerId="ADAL" clId="{4A580DDE-4134-497B-9ABE-F822701BB7F1}" dt="2022-02-15T11:14:31.518" v="9651" actId="404"/>
          <ac:spMkLst>
            <pc:docMk/>
            <pc:sldMk cId="2098157206" sldId="390"/>
            <ac:spMk id="8" creationId="{E4A6A813-5FE1-4E19-860A-5C16F7477E70}"/>
          </ac:spMkLst>
        </pc:spChg>
        <pc:spChg chg="mod">
          <ac:chgData name="Stuart Andrews" userId="fe79af9a-8d06-4ba5-854d-245a1649f122" providerId="ADAL" clId="{4A580DDE-4134-497B-9ABE-F822701BB7F1}" dt="2022-02-15T14:16:28.018" v="12165" actId="11530"/>
          <ac:spMkLst>
            <pc:docMk/>
            <pc:sldMk cId="2098157206" sldId="390"/>
            <ac:spMk id="9" creationId="{A21EC8C4-5B96-4F41-B2DB-1BEDCE5FCA4E}"/>
          </ac:spMkLst>
        </pc:spChg>
        <pc:spChg chg="add mod">
          <ac:chgData name="Stuart Andrews" userId="fe79af9a-8d06-4ba5-854d-245a1649f122" providerId="ADAL" clId="{4A580DDE-4134-497B-9ABE-F822701BB7F1}" dt="2022-02-11T13:08:19.913" v="3414" actId="20577"/>
          <ac:spMkLst>
            <pc:docMk/>
            <pc:sldMk cId="2098157206" sldId="390"/>
            <ac:spMk id="10" creationId="{88D93C22-FA03-463A-823A-3B1AEECD0310}"/>
          </ac:spMkLst>
        </pc:spChg>
        <pc:spChg chg="add del mod">
          <ac:chgData name="Stuart Andrews" userId="fe79af9a-8d06-4ba5-854d-245a1649f122" providerId="ADAL" clId="{4A580DDE-4134-497B-9ABE-F822701BB7F1}" dt="2022-02-11T13:08:14.032" v="3392" actId="478"/>
          <ac:spMkLst>
            <pc:docMk/>
            <pc:sldMk cId="2098157206" sldId="390"/>
            <ac:spMk id="11" creationId="{8AD25119-B9C4-4830-8FBE-02186C17F2AB}"/>
          </ac:spMkLst>
        </pc:spChg>
        <pc:spChg chg="mod">
          <ac:chgData name="Stuart Andrews" userId="fe79af9a-8d06-4ba5-854d-245a1649f122" providerId="ADAL" clId="{4A580DDE-4134-497B-9ABE-F822701BB7F1}" dt="2022-02-15T11:14:31.518" v="9651" actId="404"/>
          <ac:spMkLst>
            <pc:docMk/>
            <pc:sldMk cId="2098157206" sldId="390"/>
            <ac:spMk id="12" creationId="{68E6295C-392B-4F4F-83AF-0665DB5532B0}"/>
          </ac:spMkLst>
        </pc:spChg>
        <pc:spChg chg="mod">
          <ac:chgData name="Stuart Andrews" userId="fe79af9a-8d06-4ba5-854d-245a1649f122" providerId="ADAL" clId="{4A580DDE-4134-497B-9ABE-F822701BB7F1}" dt="2022-02-15T11:14:31.518" v="9651" actId="404"/>
          <ac:spMkLst>
            <pc:docMk/>
            <pc:sldMk cId="2098157206" sldId="390"/>
            <ac:spMk id="13" creationId="{25B43A6D-3AF4-432D-9F1D-279F87978E20}"/>
          </ac:spMkLst>
        </pc:spChg>
        <pc:spChg chg="mod">
          <ac:chgData name="Stuart Andrews" userId="fe79af9a-8d06-4ba5-854d-245a1649f122" providerId="ADAL" clId="{4A580DDE-4134-497B-9ABE-F822701BB7F1}" dt="2022-02-15T11:14:31.518" v="9651" actId="404"/>
          <ac:spMkLst>
            <pc:docMk/>
            <pc:sldMk cId="2098157206" sldId="390"/>
            <ac:spMk id="14" creationId="{EB3105A2-0E9C-4159-8D9F-00CDC44CC8CA}"/>
          </ac:spMkLst>
        </pc:spChg>
        <pc:spChg chg="mod">
          <ac:chgData name="Stuart Andrews" userId="fe79af9a-8d06-4ba5-854d-245a1649f122" providerId="ADAL" clId="{4A580DDE-4134-497B-9ABE-F822701BB7F1}" dt="2022-02-15T11:14:31.518" v="9651" actId="404"/>
          <ac:spMkLst>
            <pc:docMk/>
            <pc:sldMk cId="2098157206" sldId="390"/>
            <ac:spMk id="15" creationId="{E5D446C8-8EF2-4582-94EF-F6652CE78F02}"/>
          </ac:spMkLst>
        </pc:spChg>
        <pc:spChg chg="add mod">
          <ac:chgData name="Stuart Andrews" userId="fe79af9a-8d06-4ba5-854d-245a1649f122" providerId="ADAL" clId="{4A580DDE-4134-497B-9ABE-F822701BB7F1}" dt="2022-02-15T10:17:12.414" v="8517" actId="14861"/>
          <ac:spMkLst>
            <pc:docMk/>
            <pc:sldMk cId="2098157206" sldId="390"/>
            <ac:spMk id="16" creationId="{107A6E3C-AF80-4899-810D-5321706A27AC}"/>
          </ac:spMkLst>
        </pc:spChg>
        <pc:cxnChg chg="del">
          <ac:chgData name="Stuart Andrews" userId="fe79af9a-8d06-4ba5-854d-245a1649f122" providerId="ADAL" clId="{4A580DDE-4134-497B-9ABE-F822701BB7F1}" dt="2022-02-10T15:57:16.603" v="1573" actId="478"/>
          <ac:cxnSpMkLst>
            <pc:docMk/>
            <pc:sldMk cId="2098157206" sldId="390"/>
            <ac:cxnSpMk id="10" creationId="{47FF6FC7-4A5B-4467-9458-07328F410A3F}"/>
          </ac:cxnSpMkLst>
        </pc:cxnChg>
      </pc:sldChg>
      <pc:sldChg chg="addSp delSp modSp mod ord modAnim">
        <pc:chgData name="Stuart Andrews" userId="fe79af9a-8d06-4ba5-854d-245a1649f122" providerId="ADAL" clId="{4A580DDE-4134-497B-9ABE-F822701BB7F1}" dt="2022-02-15T14:49:58.666" v="12302" actId="1076"/>
        <pc:sldMkLst>
          <pc:docMk/>
          <pc:sldMk cId="2859276629" sldId="391"/>
        </pc:sldMkLst>
        <pc:spChg chg="del mod">
          <ac:chgData name="Stuart Andrews" userId="fe79af9a-8d06-4ba5-854d-245a1649f122" providerId="ADAL" clId="{4A580DDE-4134-497B-9ABE-F822701BB7F1}" dt="2022-02-11T13:12:10.228" v="3452" actId="478"/>
          <ac:spMkLst>
            <pc:docMk/>
            <pc:sldMk cId="2859276629" sldId="391"/>
            <ac:spMk id="3" creationId="{F9707F1B-7EC4-443C-8E5D-F99328627F0A}"/>
          </ac:spMkLst>
        </pc:spChg>
        <pc:spChg chg="add del">
          <ac:chgData name="Stuart Andrews" userId="fe79af9a-8d06-4ba5-854d-245a1649f122" providerId="ADAL" clId="{4A580DDE-4134-497B-9ABE-F822701BB7F1}" dt="2022-02-15T14:48:46.025" v="12284" actId="11529"/>
          <ac:spMkLst>
            <pc:docMk/>
            <pc:sldMk cId="2859276629" sldId="391"/>
            <ac:spMk id="4" creationId="{D3699F68-50DF-469F-B9A1-C5A52DA352A6}"/>
          </ac:spMkLst>
        </pc:spChg>
        <pc:spChg chg="add mod">
          <ac:chgData name="Stuart Andrews" userId="fe79af9a-8d06-4ba5-854d-245a1649f122" providerId="ADAL" clId="{4A580DDE-4134-497B-9ABE-F822701BB7F1}" dt="2022-02-15T14:49:41.611" v="12299" actId="164"/>
          <ac:spMkLst>
            <pc:docMk/>
            <pc:sldMk cId="2859276629" sldId="391"/>
            <ac:spMk id="5" creationId="{F8DEF8D9-082B-4F8B-BC99-99F5163EC7B8}"/>
          </ac:spMkLst>
        </pc:spChg>
        <pc:spChg chg="del">
          <ac:chgData name="Stuart Andrews" userId="fe79af9a-8d06-4ba5-854d-245a1649f122" providerId="ADAL" clId="{4A580DDE-4134-497B-9ABE-F822701BB7F1}" dt="2022-02-10T15:58:03.307" v="1579" actId="478"/>
          <ac:spMkLst>
            <pc:docMk/>
            <pc:sldMk cId="2859276629" sldId="391"/>
            <ac:spMk id="6" creationId="{9C6C302F-3B27-4B90-9085-69D14C6F223B}"/>
          </ac:spMkLst>
        </pc:spChg>
        <pc:spChg chg="del mod">
          <ac:chgData name="Stuart Andrews" userId="fe79af9a-8d06-4ba5-854d-245a1649f122" providerId="ADAL" clId="{4A580DDE-4134-497B-9ABE-F822701BB7F1}" dt="2022-02-11T13:12:10.228" v="3452" actId="478"/>
          <ac:spMkLst>
            <pc:docMk/>
            <pc:sldMk cId="2859276629" sldId="391"/>
            <ac:spMk id="9" creationId="{3016432A-D801-4F98-AE03-E02CA7162BBD}"/>
          </ac:spMkLst>
        </pc:spChg>
        <pc:spChg chg="del mod">
          <ac:chgData name="Stuart Andrews" userId="fe79af9a-8d06-4ba5-854d-245a1649f122" providerId="ADAL" clId="{4A580DDE-4134-497B-9ABE-F822701BB7F1}" dt="2022-02-11T13:12:10.228" v="3452" actId="478"/>
          <ac:spMkLst>
            <pc:docMk/>
            <pc:sldMk cId="2859276629" sldId="391"/>
            <ac:spMk id="12" creationId="{627F8B7D-8FDB-45A2-8C04-45D8DEC27EB6}"/>
          </ac:spMkLst>
        </pc:spChg>
        <pc:spChg chg="del mod">
          <ac:chgData name="Stuart Andrews" userId="fe79af9a-8d06-4ba5-854d-245a1649f122" providerId="ADAL" clId="{4A580DDE-4134-497B-9ABE-F822701BB7F1}" dt="2022-02-11T13:12:10.228" v="3452" actId="478"/>
          <ac:spMkLst>
            <pc:docMk/>
            <pc:sldMk cId="2859276629" sldId="391"/>
            <ac:spMk id="13" creationId="{0D7B5A03-7BFF-49C7-BF50-50C5C0E607AB}"/>
          </ac:spMkLst>
        </pc:spChg>
        <pc:spChg chg="add mod">
          <ac:chgData name="Stuart Andrews" userId="fe79af9a-8d06-4ba5-854d-245a1649f122" providerId="ADAL" clId="{4A580DDE-4134-497B-9ABE-F822701BB7F1}" dt="2022-02-11T13:12:26.594" v="3487" actId="20577"/>
          <ac:spMkLst>
            <pc:docMk/>
            <pc:sldMk cId="2859276629" sldId="391"/>
            <ac:spMk id="17" creationId="{01A49133-7341-4E61-B0B4-72533D0E6D0E}"/>
          </ac:spMkLst>
        </pc:spChg>
        <pc:spChg chg="del mod">
          <ac:chgData name="Stuart Andrews" userId="fe79af9a-8d06-4ba5-854d-245a1649f122" providerId="ADAL" clId="{4A580DDE-4134-497B-9ABE-F822701BB7F1}" dt="2022-02-11T13:12:10.228" v="3452" actId="478"/>
          <ac:spMkLst>
            <pc:docMk/>
            <pc:sldMk cId="2859276629" sldId="391"/>
            <ac:spMk id="18" creationId="{47BAD605-1904-403A-8774-9319E13E8DC3}"/>
          </ac:spMkLst>
        </pc:spChg>
        <pc:spChg chg="del mod">
          <ac:chgData name="Stuart Andrews" userId="fe79af9a-8d06-4ba5-854d-245a1649f122" providerId="ADAL" clId="{4A580DDE-4134-497B-9ABE-F822701BB7F1}" dt="2022-02-11T13:12:10.228" v="3452" actId="478"/>
          <ac:spMkLst>
            <pc:docMk/>
            <pc:sldMk cId="2859276629" sldId="391"/>
            <ac:spMk id="19" creationId="{674F4612-86CF-4759-95CD-E13168F45106}"/>
          </ac:spMkLst>
        </pc:spChg>
        <pc:spChg chg="del mod">
          <ac:chgData name="Stuart Andrews" userId="fe79af9a-8d06-4ba5-854d-245a1649f122" providerId="ADAL" clId="{4A580DDE-4134-497B-9ABE-F822701BB7F1}" dt="2022-02-11T13:12:10.228" v="3452" actId="478"/>
          <ac:spMkLst>
            <pc:docMk/>
            <pc:sldMk cId="2859276629" sldId="391"/>
            <ac:spMk id="20" creationId="{E39611A9-7DAD-4AB9-87E6-832DD7E0EA32}"/>
          </ac:spMkLst>
        </pc:spChg>
        <pc:spChg chg="add del mod">
          <ac:chgData name="Stuart Andrews" userId="fe79af9a-8d06-4ba5-854d-245a1649f122" providerId="ADAL" clId="{4A580DDE-4134-497B-9ABE-F822701BB7F1}" dt="2022-02-11T13:08:29.492" v="3415" actId="478"/>
          <ac:spMkLst>
            <pc:docMk/>
            <pc:sldMk cId="2859276629" sldId="391"/>
            <ac:spMk id="21" creationId="{2DBDAEB2-0118-4592-A0E9-61A922DD2A16}"/>
          </ac:spMkLst>
        </pc:spChg>
        <pc:spChg chg="add mod">
          <ac:chgData name="Stuart Andrews" userId="fe79af9a-8d06-4ba5-854d-245a1649f122" providerId="ADAL" clId="{4A580DDE-4134-497B-9ABE-F822701BB7F1}" dt="2022-02-15T10:17:05.808" v="8516" actId="14861"/>
          <ac:spMkLst>
            <pc:docMk/>
            <pc:sldMk cId="2859276629" sldId="391"/>
            <ac:spMk id="22" creationId="{D8E6C46F-8CEC-44A1-9144-37AF00A688BB}"/>
          </ac:spMkLst>
        </pc:spChg>
        <pc:spChg chg="del mod">
          <ac:chgData name="Stuart Andrews" userId="fe79af9a-8d06-4ba5-854d-245a1649f122" providerId="ADAL" clId="{4A580DDE-4134-497B-9ABE-F822701BB7F1}" dt="2022-02-11T13:12:10.228" v="3452" actId="478"/>
          <ac:spMkLst>
            <pc:docMk/>
            <pc:sldMk cId="2859276629" sldId="391"/>
            <ac:spMk id="23" creationId="{E0818E1D-82CF-4CD3-BB49-8EE08EFAF29C}"/>
          </ac:spMkLst>
        </pc:spChg>
        <pc:grpChg chg="add mod">
          <ac:chgData name="Stuart Andrews" userId="fe79af9a-8d06-4ba5-854d-245a1649f122" providerId="ADAL" clId="{4A580DDE-4134-497B-9ABE-F822701BB7F1}" dt="2022-02-15T14:49:58.666" v="12302" actId="1076"/>
          <ac:grpSpMkLst>
            <pc:docMk/>
            <pc:sldMk cId="2859276629" sldId="391"/>
            <ac:grpSpMk id="6" creationId="{77B26ABE-F665-4294-88F0-9BC177C7F4C2}"/>
          </ac:grpSpMkLst>
        </pc:grpChg>
        <pc:picChg chg="add mod">
          <ac:chgData name="Stuart Andrews" userId="fe79af9a-8d06-4ba5-854d-245a1649f122" providerId="ADAL" clId="{4A580DDE-4134-497B-9ABE-F822701BB7F1}" dt="2022-02-15T14:49:55.676" v="12301" actId="1076"/>
          <ac:picMkLst>
            <pc:docMk/>
            <pc:sldMk cId="2859276629" sldId="391"/>
            <ac:picMk id="3" creationId="{B5089AE2-AD4D-46F2-B07D-70C0C5CB9673}"/>
          </ac:picMkLst>
        </pc:picChg>
        <pc:picChg chg="add mod ord modCrop">
          <ac:chgData name="Stuart Andrews" userId="fe79af9a-8d06-4ba5-854d-245a1649f122" providerId="ADAL" clId="{4A580DDE-4134-497B-9ABE-F822701BB7F1}" dt="2022-02-15T14:49:41.611" v="12299" actId="164"/>
          <ac:picMkLst>
            <pc:docMk/>
            <pc:sldMk cId="2859276629" sldId="391"/>
            <ac:picMk id="24" creationId="{31CB0F6E-A77F-45FE-B962-5FB7366814F1}"/>
          </ac:picMkLst>
        </pc:picChg>
        <pc:picChg chg="del mod">
          <ac:chgData name="Stuart Andrews" userId="fe79af9a-8d06-4ba5-854d-245a1649f122" providerId="ADAL" clId="{4A580DDE-4134-497B-9ABE-F822701BB7F1}" dt="2022-02-11T13:12:10.228" v="3452" actId="478"/>
          <ac:picMkLst>
            <pc:docMk/>
            <pc:sldMk cId="2859276629" sldId="391"/>
            <ac:picMk id="1026" creationId="{4604AE66-E40E-484E-B3B7-9A52B2678160}"/>
          </ac:picMkLst>
        </pc:picChg>
        <pc:picChg chg="del mod">
          <ac:chgData name="Stuart Andrews" userId="fe79af9a-8d06-4ba5-854d-245a1649f122" providerId="ADAL" clId="{4A580DDE-4134-497B-9ABE-F822701BB7F1}" dt="2022-02-11T13:12:10.228" v="3452" actId="478"/>
          <ac:picMkLst>
            <pc:docMk/>
            <pc:sldMk cId="2859276629" sldId="391"/>
            <ac:picMk id="2052" creationId="{94FCA3BC-1033-4E23-A650-0B3AEDDC0EA3}"/>
          </ac:picMkLst>
        </pc:picChg>
        <pc:picChg chg="del mod">
          <ac:chgData name="Stuart Andrews" userId="fe79af9a-8d06-4ba5-854d-245a1649f122" providerId="ADAL" clId="{4A580DDE-4134-497B-9ABE-F822701BB7F1}" dt="2022-02-11T13:12:10.228" v="3452" actId="478"/>
          <ac:picMkLst>
            <pc:docMk/>
            <pc:sldMk cId="2859276629" sldId="391"/>
            <ac:picMk id="3074" creationId="{F5DDCB6A-E342-4433-B608-875A6D357C53}"/>
          </ac:picMkLst>
        </pc:picChg>
        <pc:picChg chg="del mod">
          <ac:chgData name="Stuart Andrews" userId="fe79af9a-8d06-4ba5-854d-245a1649f122" providerId="ADAL" clId="{4A580DDE-4134-497B-9ABE-F822701BB7F1}" dt="2022-02-11T13:12:10.228" v="3452" actId="478"/>
          <ac:picMkLst>
            <pc:docMk/>
            <pc:sldMk cId="2859276629" sldId="391"/>
            <ac:picMk id="3076" creationId="{63EDBA86-D80D-4EFB-AB91-DD574DF20AC0}"/>
          </ac:picMkLst>
        </pc:picChg>
        <pc:picChg chg="del mod">
          <ac:chgData name="Stuart Andrews" userId="fe79af9a-8d06-4ba5-854d-245a1649f122" providerId="ADAL" clId="{4A580DDE-4134-497B-9ABE-F822701BB7F1}" dt="2022-02-11T13:12:10.228" v="3452" actId="478"/>
          <ac:picMkLst>
            <pc:docMk/>
            <pc:sldMk cId="2859276629" sldId="391"/>
            <ac:picMk id="3078" creationId="{94FBE2B1-3A86-4F88-8906-8C722EC513CB}"/>
          </ac:picMkLst>
        </pc:picChg>
        <pc:picChg chg="del mod">
          <ac:chgData name="Stuart Andrews" userId="fe79af9a-8d06-4ba5-854d-245a1649f122" providerId="ADAL" clId="{4A580DDE-4134-497B-9ABE-F822701BB7F1}" dt="2022-02-11T13:12:10.228" v="3452" actId="478"/>
          <ac:picMkLst>
            <pc:docMk/>
            <pc:sldMk cId="2859276629" sldId="391"/>
            <ac:picMk id="3080" creationId="{0AE1A21F-B787-4518-92C7-8C885585FF23}"/>
          </ac:picMkLst>
        </pc:picChg>
        <pc:cxnChg chg="del">
          <ac:chgData name="Stuart Andrews" userId="fe79af9a-8d06-4ba5-854d-245a1649f122" providerId="ADAL" clId="{4A580DDE-4134-497B-9ABE-F822701BB7F1}" dt="2022-02-10T15:58:13.053" v="1602" actId="478"/>
          <ac:cxnSpMkLst>
            <pc:docMk/>
            <pc:sldMk cId="2859276629" sldId="391"/>
            <ac:cxnSpMk id="10" creationId="{47FF6FC7-4A5B-4467-9458-07328F410A3F}"/>
          </ac:cxnSpMkLst>
        </pc:cxnChg>
      </pc:sldChg>
      <pc:sldChg chg="del">
        <pc:chgData name="Stuart Andrews" userId="fe79af9a-8d06-4ba5-854d-245a1649f122" providerId="ADAL" clId="{4A580DDE-4134-497B-9ABE-F822701BB7F1}" dt="2022-02-15T14:06:50.103" v="12151" actId="2696"/>
        <pc:sldMkLst>
          <pc:docMk/>
          <pc:sldMk cId="1362016141" sldId="395"/>
        </pc:sldMkLst>
      </pc:sldChg>
      <pc:sldChg chg="del">
        <pc:chgData name="Stuart Andrews" userId="fe79af9a-8d06-4ba5-854d-245a1649f122" providerId="ADAL" clId="{4A580DDE-4134-497B-9ABE-F822701BB7F1}" dt="2022-02-15T14:06:04.840" v="12148" actId="2696"/>
        <pc:sldMkLst>
          <pc:docMk/>
          <pc:sldMk cId="2283764156" sldId="399"/>
        </pc:sldMkLst>
      </pc:sldChg>
      <pc:sldChg chg="addSp delSp modSp mod">
        <pc:chgData name="Stuart Andrews" userId="fe79af9a-8d06-4ba5-854d-245a1649f122" providerId="ADAL" clId="{4A580DDE-4134-497B-9ABE-F822701BB7F1}" dt="2022-02-15T11:16:00.167" v="9665" actId="404"/>
        <pc:sldMkLst>
          <pc:docMk/>
          <pc:sldMk cId="3283882201" sldId="400"/>
        </pc:sldMkLst>
        <pc:spChg chg="mod">
          <ac:chgData name="Stuart Andrews" userId="fe79af9a-8d06-4ba5-854d-245a1649f122" providerId="ADAL" clId="{4A580DDE-4134-497B-9ABE-F822701BB7F1}" dt="2022-02-15T11:16:00.167" v="9665" actId="404"/>
          <ac:spMkLst>
            <pc:docMk/>
            <pc:sldMk cId="3283882201" sldId="400"/>
            <ac:spMk id="2" creationId="{91FCC4ED-A37C-462D-BAA2-717DE46BBC4F}"/>
          </ac:spMkLst>
        </pc:spChg>
        <pc:spChg chg="mod">
          <ac:chgData name="Stuart Andrews" userId="fe79af9a-8d06-4ba5-854d-245a1649f122" providerId="ADAL" clId="{4A580DDE-4134-497B-9ABE-F822701BB7F1}" dt="2022-02-10T14:40:57.193" v="410" actId="1076"/>
          <ac:spMkLst>
            <pc:docMk/>
            <pc:sldMk cId="3283882201" sldId="400"/>
            <ac:spMk id="6" creationId="{F08A0825-EC5B-4BDC-ABCF-8A77F4E6C158}"/>
          </ac:spMkLst>
        </pc:spChg>
        <pc:spChg chg="add mod">
          <ac:chgData name="Stuart Andrews" userId="fe79af9a-8d06-4ba5-854d-245a1649f122" providerId="ADAL" clId="{4A580DDE-4134-497B-9ABE-F822701BB7F1}" dt="2022-02-14T15:16:07.411" v="7454" actId="14861"/>
          <ac:spMkLst>
            <pc:docMk/>
            <pc:sldMk cId="3283882201" sldId="400"/>
            <ac:spMk id="7" creationId="{10BC3BD0-BA0C-4195-840A-65E9EE6CAD05}"/>
          </ac:spMkLst>
        </pc:spChg>
        <pc:spChg chg="mod">
          <ac:chgData name="Stuart Andrews" userId="fe79af9a-8d06-4ba5-854d-245a1649f122" providerId="ADAL" clId="{4A580DDE-4134-497B-9ABE-F822701BB7F1}" dt="2022-02-15T11:16:00.167" v="9665" actId="404"/>
          <ac:spMkLst>
            <pc:docMk/>
            <pc:sldMk cId="3283882201" sldId="400"/>
            <ac:spMk id="8" creationId="{862149F6-B643-46E0-8F0F-1DC115D3AE73}"/>
          </ac:spMkLst>
        </pc:spChg>
        <pc:spChg chg="mod">
          <ac:chgData name="Stuart Andrews" userId="fe79af9a-8d06-4ba5-854d-245a1649f122" providerId="ADAL" clId="{4A580DDE-4134-497B-9ABE-F822701BB7F1}" dt="2022-02-15T11:16:00.167" v="9665" actId="404"/>
          <ac:spMkLst>
            <pc:docMk/>
            <pc:sldMk cId="3283882201" sldId="400"/>
            <ac:spMk id="9" creationId="{8DA6AB88-4E39-451F-8884-D9496DB9510A}"/>
          </ac:spMkLst>
        </pc:spChg>
        <pc:spChg chg="del">
          <ac:chgData name="Stuart Andrews" userId="fe79af9a-8d06-4ba5-854d-245a1649f122" providerId="ADAL" clId="{4A580DDE-4134-497B-9ABE-F822701BB7F1}" dt="2022-02-10T14:39:22.335" v="381" actId="478"/>
          <ac:spMkLst>
            <pc:docMk/>
            <pc:sldMk cId="3283882201" sldId="400"/>
            <ac:spMk id="10" creationId="{F4C9D3AA-9C56-4B48-A389-8FBFD45466EB}"/>
          </ac:spMkLst>
        </pc:spChg>
        <pc:spChg chg="mod">
          <ac:chgData name="Stuart Andrews" userId="fe79af9a-8d06-4ba5-854d-245a1649f122" providerId="ADAL" clId="{4A580DDE-4134-497B-9ABE-F822701BB7F1}" dt="2022-02-15T11:16:00.167" v="9665" actId="404"/>
          <ac:spMkLst>
            <pc:docMk/>
            <pc:sldMk cId="3283882201" sldId="400"/>
            <ac:spMk id="12" creationId="{77C83C51-794B-4B8B-808A-7358A683CFFA}"/>
          </ac:spMkLst>
        </pc:spChg>
        <pc:spChg chg="mod">
          <ac:chgData name="Stuart Andrews" userId="fe79af9a-8d06-4ba5-854d-245a1649f122" providerId="ADAL" clId="{4A580DDE-4134-497B-9ABE-F822701BB7F1}" dt="2022-02-15T11:16:00.167" v="9665" actId="404"/>
          <ac:spMkLst>
            <pc:docMk/>
            <pc:sldMk cId="3283882201" sldId="400"/>
            <ac:spMk id="13" creationId="{518A268F-3261-40F6-95F8-6F48A25CB608}"/>
          </ac:spMkLst>
        </pc:spChg>
        <pc:spChg chg="mod">
          <ac:chgData name="Stuart Andrews" userId="fe79af9a-8d06-4ba5-854d-245a1649f122" providerId="ADAL" clId="{4A580DDE-4134-497B-9ABE-F822701BB7F1}" dt="2022-02-15T11:16:00.167" v="9665" actId="404"/>
          <ac:spMkLst>
            <pc:docMk/>
            <pc:sldMk cId="3283882201" sldId="400"/>
            <ac:spMk id="15" creationId="{5DCD8555-CABE-4D22-A345-3F1E9BB00111}"/>
          </ac:spMkLst>
        </pc:spChg>
        <pc:spChg chg="add mod">
          <ac:chgData name="Stuart Andrews" userId="fe79af9a-8d06-4ba5-854d-245a1649f122" providerId="ADAL" clId="{4A580DDE-4134-497B-9ABE-F822701BB7F1}" dt="2022-02-11T12:24:41.894" v="3163" actId="1035"/>
          <ac:spMkLst>
            <pc:docMk/>
            <pc:sldMk cId="3283882201" sldId="400"/>
            <ac:spMk id="16" creationId="{4C505DF8-9CEB-4382-BD73-3451AB9A8174}"/>
          </ac:spMkLst>
        </pc:spChg>
        <pc:grpChg chg="mod">
          <ac:chgData name="Stuart Andrews" userId="fe79af9a-8d06-4ba5-854d-245a1649f122" providerId="ADAL" clId="{4A580DDE-4134-497B-9ABE-F822701BB7F1}" dt="2022-02-15T10:15:30.172" v="8512" actId="14861"/>
          <ac:grpSpMkLst>
            <pc:docMk/>
            <pc:sldMk cId="3283882201" sldId="400"/>
            <ac:grpSpMk id="3" creationId="{40C0E335-F511-4825-B694-D7561D7598C2}"/>
          </ac:grpSpMkLst>
        </pc:grpChg>
        <pc:grpChg chg="mod">
          <ac:chgData name="Stuart Andrews" userId="fe79af9a-8d06-4ba5-854d-245a1649f122" providerId="ADAL" clId="{4A580DDE-4134-497B-9ABE-F822701BB7F1}" dt="2022-02-15T10:15:30.172" v="8512" actId="14861"/>
          <ac:grpSpMkLst>
            <pc:docMk/>
            <pc:sldMk cId="3283882201" sldId="400"/>
            <ac:grpSpMk id="4" creationId="{706B5B92-9BEB-45F7-A865-67F896C6C854}"/>
          </ac:grpSpMkLst>
        </pc:grpChg>
        <pc:grpChg chg="mod">
          <ac:chgData name="Stuart Andrews" userId="fe79af9a-8d06-4ba5-854d-245a1649f122" providerId="ADAL" clId="{4A580DDE-4134-497B-9ABE-F822701BB7F1}" dt="2022-02-15T10:15:30.172" v="8512" actId="14861"/>
          <ac:grpSpMkLst>
            <pc:docMk/>
            <pc:sldMk cId="3283882201" sldId="400"/>
            <ac:grpSpMk id="5" creationId="{EEC14BF1-C99C-4DBD-8574-AFB8CF10CB56}"/>
          </ac:grpSpMkLst>
        </pc:grpChg>
        <pc:cxnChg chg="del">
          <ac:chgData name="Stuart Andrews" userId="fe79af9a-8d06-4ba5-854d-245a1649f122" providerId="ADAL" clId="{4A580DDE-4134-497B-9ABE-F822701BB7F1}" dt="2022-02-10T14:39:29.748" v="383" actId="478"/>
          <ac:cxnSpMkLst>
            <pc:docMk/>
            <pc:sldMk cId="3283882201" sldId="400"/>
            <ac:cxnSpMk id="11" creationId="{62602089-BD6C-470E-9692-21FD66594699}"/>
          </ac:cxnSpMkLst>
        </pc:cxnChg>
      </pc:sldChg>
      <pc:sldChg chg="addSp delSp modSp mod modAnim">
        <pc:chgData name="Stuart Andrews" userId="fe79af9a-8d06-4ba5-854d-245a1649f122" providerId="ADAL" clId="{4A580DDE-4134-497B-9ABE-F822701BB7F1}" dt="2022-02-15T14:19:49.702" v="12166" actId="1076"/>
        <pc:sldMkLst>
          <pc:docMk/>
          <pc:sldMk cId="1315330679" sldId="401"/>
        </pc:sldMkLst>
        <pc:spChg chg="add del">
          <ac:chgData name="Stuart Andrews" userId="fe79af9a-8d06-4ba5-854d-245a1649f122" providerId="ADAL" clId="{4A580DDE-4134-497B-9ABE-F822701BB7F1}" dt="2022-02-10T15:59:54.823" v="1613" actId="478"/>
          <ac:spMkLst>
            <pc:docMk/>
            <pc:sldMk cId="1315330679" sldId="401"/>
            <ac:spMk id="5" creationId="{AE00C421-20DB-4183-A470-A210B7504054}"/>
          </ac:spMkLst>
        </pc:spChg>
        <pc:spChg chg="add del mod">
          <ac:chgData name="Stuart Andrews" userId="fe79af9a-8d06-4ba5-854d-245a1649f122" providerId="ADAL" clId="{4A580DDE-4134-497B-9ABE-F822701BB7F1}" dt="2022-02-11T13:16:06.078" v="3563" actId="478"/>
          <ac:spMkLst>
            <pc:docMk/>
            <pc:sldMk cId="1315330679" sldId="401"/>
            <ac:spMk id="6" creationId="{51303EE1-ECBC-4FBE-8B79-A586F03C78C5}"/>
          </ac:spMkLst>
        </pc:spChg>
        <pc:spChg chg="mod">
          <ac:chgData name="Stuart Andrews" userId="fe79af9a-8d06-4ba5-854d-245a1649f122" providerId="ADAL" clId="{4A580DDE-4134-497B-9ABE-F822701BB7F1}" dt="2022-02-10T15:59:55.606" v="1614"/>
          <ac:spMkLst>
            <pc:docMk/>
            <pc:sldMk cId="1315330679" sldId="401"/>
            <ac:spMk id="8" creationId="{B265473A-C15A-4FAA-80C9-886B60D22F97}"/>
          </ac:spMkLst>
        </pc:spChg>
        <pc:spChg chg="mod">
          <ac:chgData name="Stuart Andrews" userId="fe79af9a-8d06-4ba5-854d-245a1649f122" providerId="ADAL" clId="{4A580DDE-4134-497B-9ABE-F822701BB7F1}" dt="2022-02-11T13:58:08.949" v="5022" actId="404"/>
          <ac:spMkLst>
            <pc:docMk/>
            <pc:sldMk cId="1315330679" sldId="401"/>
            <ac:spMk id="9" creationId="{F3E0BE32-CFDE-4F86-B02D-587B1E2B69CC}"/>
          </ac:spMkLst>
        </pc:spChg>
        <pc:spChg chg="add del mod">
          <ac:chgData name="Stuart Andrews" userId="fe79af9a-8d06-4ba5-854d-245a1649f122" providerId="ADAL" clId="{4A580DDE-4134-497B-9ABE-F822701BB7F1}" dt="2022-02-11T13:15:50.341" v="3536"/>
          <ac:spMkLst>
            <pc:docMk/>
            <pc:sldMk cId="1315330679" sldId="401"/>
            <ac:spMk id="10" creationId="{DBA65493-41F6-4546-B646-17553AEA1A74}"/>
          </ac:spMkLst>
        </pc:spChg>
        <pc:spChg chg="add del mod">
          <ac:chgData name="Stuart Andrews" userId="fe79af9a-8d06-4ba5-854d-245a1649f122" providerId="ADAL" clId="{4A580DDE-4134-497B-9ABE-F822701BB7F1}" dt="2022-02-11T13:15:50.341" v="3536"/>
          <ac:spMkLst>
            <pc:docMk/>
            <pc:sldMk cId="1315330679" sldId="401"/>
            <ac:spMk id="11" creationId="{3E6699C9-C4C1-4B87-A700-E3D48BD2BA3B}"/>
          </ac:spMkLst>
        </pc:spChg>
        <pc:spChg chg="add mod">
          <ac:chgData name="Stuart Andrews" userId="fe79af9a-8d06-4ba5-854d-245a1649f122" providerId="ADAL" clId="{4A580DDE-4134-497B-9ABE-F822701BB7F1}" dt="2022-02-11T13:16:02.287" v="3562" actId="20577"/>
          <ac:spMkLst>
            <pc:docMk/>
            <pc:sldMk cId="1315330679" sldId="401"/>
            <ac:spMk id="12" creationId="{E377971C-01F0-4438-88D5-C80818B78371}"/>
          </ac:spMkLst>
        </pc:spChg>
        <pc:spChg chg="del">
          <ac:chgData name="Stuart Andrews" userId="fe79af9a-8d06-4ba5-854d-245a1649f122" providerId="ADAL" clId="{4A580DDE-4134-497B-9ABE-F822701BB7F1}" dt="2022-02-10T15:59:54.823" v="1613" actId="478"/>
          <ac:spMkLst>
            <pc:docMk/>
            <pc:sldMk cId="1315330679" sldId="401"/>
            <ac:spMk id="13" creationId="{608EB25C-62FB-440F-8D7E-C8F7199FE3C4}"/>
          </ac:spMkLst>
        </pc:spChg>
        <pc:spChg chg="add mod">
          <ac:chgData name="Stuart Andrews" userId="fe79af9a-8d06-4ba5-854d-245a1649f122" providerId="ADAL" clId="{4A580DDE-4134-497B-9ABE-F822701BB7F1}" dt="2022-02-15T10:26:17.436" v="8802" actId="14861"/>
          <ac:spMkLst>
            <pc:docMk/>
            <pc:sldMk cId="1315330679" sldId="401"/>
            <ac:spMk id="13" creationId="{90547168-BEC2-4086-A3FF-53BCDE4B31E7}"/>
          </ac:spMkLst>
        </pc:spChg>
        <pc:grpChg chg="add mod">
          <ac:chgData name="Stuart Andrews" userId="fe79af9a-8d06-4ba5-854d-245a1649f122" providerId="ADAL" clId="{4A580DDE-4134-497B-9ABE-F822701BB7F1}" dt="2022-02-15T14:19:49.702" v="12166" actId="1076"/>
          <ac:grpSpMkLst>
            <pc:docMk/>
            <pc:sldMk cId="1315330679" sldId="401"/>
            <ac:grpSpMk id="7" creationId="{2C874991-266E-4231-AB80-701D05C2A12F}"/>
          </ac:grpSpMkLst>
        </pc:grpChg>
        <pc:cxnChg chg="del">
          <ac:chgData name="Stuart Andrews" userId="fe79af9a-8d06-4ba5-854d-245a1649f122" providerId="ADAL" clId="{4A580DDE-4134-497B-9ABE-F822701BB7F1}" dt="2022-02-10T15:59:54.823" v="1613" actId="478"/>
          <ac:cxnSpMkLst>
            <pc:docMk/>
            <pc:sldMk cId="1315330679" sldId="401"/>
            <ac:cxnSpMk id="17" creationId="{ABDD9C6F-BAB6-457B-B574-89A773410DB2}"/>
          </ac:cxnSpMkLst>
        </pc:cxnChg>
      </pc:sldChg>
      <pc:sldChg chg="del">
        <pc:chgData name="Stuart Andrews" userId="fe79af9a-8d06-4ba5-854d-245a1649f122" providerId="ADAL" clId="{4A580DDE-4134-497B-9ABE-F822701BB7F1}" dt="2022-02-15T13:35:50.065" v="11130" actId="2696"/>
        <pc:sldMkLst>
          <pc:docMk/>
          <pc:sldMk cId="610299888" sldId="411"/>
        </pc:sldMkLst>
      </pc:sldChg>
      <pc:sldChg chg="del">
        <pc:chgData name="Stuart Andrews" userId="fe79af9a-8d06-4ba5-854d-245a1649f122" providerId="ADAL" clId="{4A580DDE-4134-497B-9ABE-F822701BB7F1}" dt="2022-02-15T13:50:37.194" v="11552" actId="2696"/>
        <pc:sldMkLst>
          <pc:docMk/>
          <pc:sldMk cId="3250864531" sldId="412"/>
        </pc:sldMkLst>
      </pc:sldChg>
      <pc:sldChg chg="del">
        <pc:chgData name="Stuart Andrews" userId="fe79af9a-8d06-4ba5-854d-245a1649f122" providerId="ADAL" clId="{4A580DDE-4134-497B-9ABE-F822701BB7F1}" dt="2022-02-15T13:50:41.334" v="11553" actId="2696"/>
        <pc:sldMkLst>
          <pc:docMk/>
          <pc:sldMk cId="2513058969" sldId="413"/>
        </pc:sldMkLst>
      </pc:sldChg>
      <pc:sldChg chg="addSp delSp modSp mod delAnim modAnim modShow">
        <pc:chgData name="Stuart Andrews" userId="fe79af9a-8d06-4ba5-854d-245a1649f122" providerId="ADAL" clId="{4A580DDE-4134-497B-9ABE-F822701BB7F1}" dt="2022-02-21T12:37:12.742" v="17372" actId="729"/>
        <pc:sldMkLst>
          <pc:docMk/>
          <pc:sldMk cId="2564127952" sldId="414"/>
        </pc:sldMkLst>
        <pc:spChg chg="del mod">
          <ac:chgData name="Stuart Andrews" userId="fe79af9a-8d06-4ba5-854d-245a1649f122" providerId="ADAL" clId="{4A580DDE-4134-497B-9ABE-F822701BB7F1}" dt="2022-02-15T13:54:26.427" v="11704" actId="478"/>
          <ac:spMkLst>
            <pc:docMk/>
            <pc:sldMk cId="2564127952" sldId="414"/>
            <ac:spMk id="5" creationId="{2ADE4F7F-0E87-490B-A73D-05F61120E9B3}"/>
          </ac:spMkLst>
        </pc:spChg>
        <pc:spChg chg="add del">
          <ac:chgData name="Stuart Andrews" userId="fe79af9a-8d06-4ba5-854d-245a1649f122" providerId="ADAL" clId="{4A580DDE-4134-497B-9ABE-F822701BB7F1}" dt="2022-02-15T13:50:53.871" v="11556" actId="478"/>
          <ac:spMkLst>
            <pc:docMk/>
            <pc:sldMk cId="2564127952" sldId="414"/>
            <ac:spMk id="6" creationId="{B9BA22DB-B0DE-4D2C-A938-FA9F4B5880FA}"/>
          </ac:spMkLst>
        </pc:spChg>
        <pc:spChg chg="add del mod">
          <ac:chgData name="Stuart Andrews" userId="fe79af9a-8d06-4ba5-854d-245a1649f122" providerId="ADAL" clId="{4A580DDE-4134-497B-9ABE-F822701BB7F1}" dt="2022-02-15T13:51:48.222" v="11569"/>
          <ac:spMkLst>
            <pc:docMk/>
            <pc:sldMk cId="2564127952" sldId="414"/>
            <ac:spMk id="8" creationId="{F085850F-FDDC-4143-BC7E-5D76D95433AF}"/>
          </ac:spMkLst>
        </pc:spChg>
        <pc:spChg chg="add del mod">
          <ac:chgData name="Stuart Andrews" userId="fe79af9a-8d06-4ba5-854d-245a1649f122" providerId="ADAL" clId="{4A580DDE-4134-497B-9ABE-F822701BB7F1}" dt="2022-02-15T13:51:48.222" v="11569"/>
          <ac:spMkLst>
            <pc:docMk/>
            <pc:sldMk cId="2564127952" sldId="414"/>
            <ac:spMk id="9" creationId="{6C51BC83-9279-4717-8AC9-B8FF21E3A066}"/>
          </ac:spMkLst>
        </pc:spChg>
        <pc:spChg chg="add mod">
          <ac:chgData name="Stuart Andrews" userId="fe79af9a-8d06-4ba5-854d-245a1649f122" providerId="ADAL" clId="{4A580DDE-4134-497B-9ABE-F822701BB7F1}" dt="2022-02-15T13:51:57.221" v="11573"/>
          <ac:spMkLst>
            <pc:docMk/>
            <pc:sldMk cId="2564127952" sldId="414"/>
            <ac:spMk id="11" creationId="{D8AE7992-ADF2-4556-B394-7924B0ACDF36}"/>
          </ac:spMkLst>
        </pc:spChg>
        <pc:spChg chg="add mod">
          <ac:chgData name="Stuart Andrews" userId="fe79af9a-8d06-4ba5-854d-245a1649f122" providerId="ADAL" clId="{4A580DDE-4134-497B-9ABE-F822701BB7F1}" dt="2022-02-15T13:51:57.221" v="11573"/>
          <ac:spMkLst>
            <pc:docMk/>
            <pc:sldMk cId="2564127952" sldId="414"/>
            <ac:spMk id="12" creationId="{9C8B09C8-F157-42A0-A8FE-BAAF44AC5DC9}"/>
          </ac:spMkLst>
        </pc:spChg>
        <pc:spChg chg="mod">
          <ac:chgData name="Stuart Andrews" userId="fe79af9a-8d06-4ba5-854d-245a1649f122" providerId="ADAL" clId="{4A580DDE-4134-497B-9ABE-F822701BB7F1}" dt="2022-02-15T13:57:52.975" v="11824"/>
          <ac:spMkLst>
            <pc:docMk/>
            <pc:sldMk cId="2564127952" sldId="414"/>
            <ac:spMk id="15" creationId="{206605FC-1CD7-4400-B9E8-808C98D295D8}"/>
          </ac:spMkLst>
        </pc:spChg>
        <pc:spChg chg="mod">
          <ac:chgData name="Stuart Andrews" userId="fe79af9a-8d06-4ba5-854d-245a1649f122" providerId="ADAL" clId="{4A580DDE-4134-497B-9ABE-F822701BB7F1}" dt="2022-02-15T14:01:21.311" v="12076" actId="403"/>
          <ac:spMkLst>
            <pc:docMk/>
            <pc:sldMk cId="2564127952" sldId="414"/>
            <ac:spMk id="16" creationId="{4AD5619B-46B8-455B-8059-E68273F2BBC0}"/>
          </ac:spMkLst>
        </pc:spChg>
        <pc:grpChg chg="add del mod">
          <ac:chgData name="Stuart Andrews" userId="fe79af9a-8d06-4ba5-854d-245a1649f122" providerId="ADAL" clId="{4A580DDE-4134-497B-9ABE-F822701BB7F1}" dt="2022-02-15T13:51:58.987" v="11574" actId="478"/>
          <ac:grpSpMkLst>
            <pc:docMk/>
            <pc:sldMk cId="2564127952" sldId="414"/>
            <ac:grpSpMk id="10" creationId="{C470C7F9-12DE-4490-9FFC-4D615B28F2A0}"/>
          </ac:grpSpMkLst>
        </pc:grpChg>
        <pc:grpChg chg="add mod">
          <ac:chgData name="Stuart Andrews" userId="fe79af9a-8d06-4ba5-854d-245a1649f122" providerId="ADAL" clId="{4A580DDE-4134-497B-9ABE-F822701BB7F1}" dt="2022-02-15T14:01:01.967" v="12069" actId="1076"/>
          <ac:grpSpMkLst>
            <pc:docMk/>
            <pc:sldMk cId="2564127952" sldId="414"/>
            <ac:grpSpMk id="14" creationId="{4E04C3FE-7321-454A-AE32-8DB6F39CC939}"/>
          </ac:grpSpMkLst>
        </pc:grpChg>
        <pc:graphicFrameChg chg="add del mod">
          <ac:chgData name="Stuart Andrews" userId="fe79af9a-8d06-4ba5-854d-245a1649f122" providerId="ADAL" clId="{4A580DDE-4134-497B-9ABE-F822701BB7F1}" dt="2022-02-15T13:57:42.053" v="11823" actId="478"/>
          <ac:graphicFrameMkLst>
            <pc:docMk/>
            <pc:sldMk cId="2564127952" sldId="414"/>
            <ac:graphicFrameMk id="13" creationId="{472D9645-3216-43E6-9115-B2678986A0C3}"/>
          </ac:graphicFrameMkLst>
        </pc:graphicFrameChg>
        <pc:graphicFrameChg chg="add mod modGraphic">
          <ac:chgData name="Stuart Andrews" userId="fe79af9a-8d06-4ba5-854d-245a1649f122" providerId="ADAL" clId="{4A580DDE-4134-497B-9ABE-F822701BB7F1}" dt="2022-02-15T15:08:17.643" v="12363" actId="207"/>
          <ac:graphicFrameMkLst>
            <pc:docMk/>
            <pc:sldMk cId="2564127952" sldId="414"/>
            <ac:graphicFrameMk id="17" creationId="{1DAEB0DC-32D9-4F87-A371-BE26DB88F463}"/>
          </ac:graphicFrameMkLst>
        </pc:graphicFrameChg>
        <pc:cxnChg chg="add del">
          <ac:chgData name="Stuart Andrews" userId="fe79af9a-8d06-4ba5-854d-245a1649f122" providerId="ADAL" clId="{4A580DDE-4134-497B-9ABE-F822701BB7F1}" dt="2022-02-15T13:50:53.871" v="11556" actId="478"/>
          <ac:cxnSpMkLst>
            <pc:docMk/>
            <pc:sldMk cId="2564127952" sldId="414"/>
            <ac:cxnSpMk id="7" creationId="{60108C4D-235B-402E-978C-30BE7FF8C3FF}"/>
          </ac:cxnSpMkLst>
        </pc:cxnChg>
      </pc:sldChg>
      <pc:sldChg chg="del mod modShow">
        <pc:chgData name="Stuart Andrews" userId="fe79af9a-8d06-4ba5-854d-245a1649f122" providerId="ADAL" clId="{4A580DDE-4134-497B-9ABE-F822701BB7F1}" dt="2022-02-15T11:16:07.811" v="9666" actId="2696"/>
        <pc:sldMkLst>
          <pc:docMk/>
          <pc:sldMk cId="2475191922" sldId="418"/>
        </pc:sldMkLst>
      </pc:sldChg>
      <pc:sldChg chg="del mod modShow">
        <pc:chgData name="Stuart Andrews" userId="fe79af9a-8d06-4ba5-854d-245a1649f122" providerId="ADAL" clId="{4A580DDE-4134-497B-9ABE-F822701BB7F1}" dt="2022-02-15T11:16:15.271" v="9667" actId="2696"/>
        <pc:sldMkLst>
          <pc:docMk/>
          <pc:sldMk cId="3471164070" sldId="420"/>
        </pc:sldMkLst>
      </pc:sldChg>
      <pc:sldChg chg="addSp delSp modSp del mod delAnim modShow">
        <pc:chgData name="Stuart Andrews" userId="fe79af9a-8d06-4ba5-854d-245a1649f122" providerId="ADAL" clId="{4A580DDE-4134-497B-9ABE-F822701BB7F1}" dt="2022-02-15T10:19:57.766" v="8529" actId="2696"/>
        <pc:sldMkLst>
          <pc:docMk/>
          <pc:sldMk cId="3832696329" sldId="422"/>
        </pc:sldMkLst>
        <pc:grpChg chg="del">
          <ac:chgData name="Stuart Andrews" userId="fe79af9a-8d06-4ba5-854d-245a1649f122" providerId="ADAL" clId="{4A580DDE-4134-497B-9ABE-F822701BB7F1}" dt="2022-02-10T15:30:56.840" v="1225" actId="478"/>
          <ac:grpSpMkLst>
            <pc:docMk/>
            <pc:sldMk cId="3832696329" sldId="422"/>
            <ac:grpSpMk id="14" creationId="{B144BFEE-5A6A-4B6B-848F-5E554EF5EF62}"/>
          </ac:grpSpMkLst>
        </pc:grpChg>
        <pc:grpChg chg="del">
          <ac:chgData name="Stuart Andrews" userId="fe79af9a-8d06-4ba5-854d-245a1649f122" providerId="ADAL" clId="{4A580DDE-4134-497B-9ABE-F822701BB7F1}" dt="2022-02-10T15:30:56.840" v="1225" actId="478"/>
          <ac:grpSpMkLst>
            <pc:docMk/>
            <pc:sldMk cId="3832696329" sldId="422"/>
            <ac:grpSpMk id="18" creationId="{FECA1B08-8914-49F8-BC89-6155AEA53863}"/>
          </ac:grpSpMkLst>
        </pc:grpChg>
        <pc:grpChg chg="del">
          <ac:chgData name="Stuart Andrews" userId="fe79af9a-8d06-4ba5-854d-245a1649f122" providerId="ADAL" clId="{4A580DDE-4134-497B-9ABE-F822701BB7F1}" dt="2022-02-10T15:30:56.840" v="1225" actId="478"/>
          <ac:grpSpMkLst>
            <pc:docMk/>
            <pc:sldMk cId="3832696329" sldId="422"/>
            <ac:grpSpMk id="24" creationId="{9ACD8082-CB72-41BF-A7F5-44E155FEB2C0}"/>
          </ac:grpSpMkLst>
        </pc:grpChg>
        <pc:graphicFrameChg chg="add del modGraphic">
          <ac:chgData name="Stuart Andrews" userId="fe79af9a-8d06-4ba5-854d-245a1649f122" providerId="ADAL" clId="{4A580DDE-4134-497B-9ABE-F822701BB7F1}" dt="2022-02-10T15:29:34.370" v="1125" actId="478"/>
          <ac:graphicFrameMkLst>
            <pc:docMk/>
            <pc:sldMk cId="3832696329" sldId="422"/>
            <ac:graphicFrameMk id="2" creationId="{05AD6034-4647-4D80-B130-B5C0D4445A42}"/>
          </ac:graphicFrameMkLst>
        </pc:graphicFrameChg>
        <pc:graphicFrameChg chg="add del modGraphic">
          <ac:chgData name="Stuart Andrews" userId="fe79af9a-8d06-4ba5-854d-245a1649f122" providerId="ADAL" clId="{4A580DDE-4134-497B-9ABE-F822701BB7F1}" dt="2022-02-10T15:29:30.673" v="1124" actId="1032"/>
          <ac:graphicFrameMkLst>
            <pc:docMk/>
            <pc:sldMk cId="3832696329" sldId="422"/>
            <ac:graphicFrameMk id="3" creationId="{12102597-6FF9-4E09-B302-2731F19D19BF}"/>
          </ac:graphicFrameMkLst>
        </pc:graphicFrameChg>
        <pc:graphicFrameChg chg="add mod modGraphic">
          <ac:chgData name="Stuart Andrews" userId="fe79af9a-8d06-4ba5-854d-245a1649f122" providerId="ADAL" clId="{4A580DDE-4134-497B-9ABE-F822701BB7F1}" dt="2022-02-10T15:31:03.915" v="1226" actId="1076"/>
          <ac:graphicFrameMkLst>
            <pc:docMk/>
            <pc:sldMk cId="3832696329" sldId="422"/>
            <ac:graphicFrameMk id="4" creationId="{76A197FE-6921-4BA8-B91E-7C1BF9E03133}"/>
          </ac:graphicFrameMkLst>
        </pc:graphicFrameChg>
      </pc:sldChg>
      <pc:sldChg chg="del">
        <pc:chgData name="Stuart Andrews" userId="fe79af9a-8d06-4ba5-854d-245a1649f122" providerId="ADAL" clId="{4A580DDE-4134-497B-9ABE-F822701BB7F1}" dt="2022-02-15T10:20:16.175" v="8530" actId="2696"/>
        <pc:sldMkLst>
          <pc:docMk/>
          <pc:sldMk cId="3289919607" sldId="423"/>
        </pc:sldMkLst>
      </pc:sldChg>
      <pc:sldChg chg="del">
        <pc:chgData name="Stuart Andrews" userId="fe79af9a-8d06-4ba5-854d-245a1649f122" providerId="ADAL" clId="{4A580DDE-4134-497B-9ABE-F822701BB7F1}" dt="2022-02-15T10:20:16.175" v="8530" actId="2696"/>
        <pc:sldMkLst>
          <pc:docMk/>
          <pc:sldMk cId="514942948" sldId="424"/>
        </pc:sldMkLst>
      </pc:sldChg>
      <pc:sldChg chg="addSp delSp modSp del mod delAnim modAnim">
        <pc:chgData name="Stuart Andrews" userId="fe79af9a-8d06-4ba5-854d-245a1649f122" providerId="ADAL" clId="{4A580DDE-4134-497B-9ABE-F822701BB7F1}" dt="2022-02-15T10:39:38.919" v="9108" actId="2696"/>
        <pc:sldMkLst>
          <pc:docMk/>
          <pc:sldMk cId="1893331206" sldId="425"/>
        </pc:sldMkLst>
        <pc:spChg chg="add mod">
          <ac:chgData name="Stuart Andrews" userId="fe79af9a-8d06-4ba5-854d-245a1649f122" providerId="ADAL" clId="{4A580DDE-4134-497B-9ABE-F822701BB7F1}" dt="2022-02-11T13:16:20.643" v="3599" actId="20577"/>
          <ac:spMkLst>
            <pc:docMk/>
            <pc:sldMk cId="1893331206" sldId="425"/>
            <ac:spMk id="4" creationId="{DAF4206F-9625-45EB-BAA8-D7F5EF5812DC}"/>
          </ac:spMkLst>
        </pc:spChg>
        <pc:spChg chg="add mod">
          <ac:chgData name="Stuart Andrews" userId="fe79af9a-8d06-4ba5-854d-245a1649f122" providerId="ADAL" clId="{4A580DDE-4134-497B-9ABE-F822701BB7F1}" dt="2022-02-15T10:26:45.375" v="8803" actId="14861"/>
          <ac:spMkLst>
            <pc:docMk/>
            <pc:sldMk cId="1893331206" sldId="425"/>
            <ac:spMk id="5" creationId="{176DD939-5482-411F-B9A5-30835A7CD75C}"/>
          </ac:spMkLst>
        </pc:spChg>
        <pc:spChg chg="del">
          <ac:chgData name="Stuart Andrews" userId="fe79af9a-8d06-4ba5-854d-245a1649f122" providerId="ADAL" clId="{4A580DDE-4134-497B-9ABE-F822701BB7F1}" dt="2022-02-10T16:00:58.629" v="1721" actId="478"/>
          <ac:spMkLst>
            <pc:docMk/>
            <pc:sldMk cId="1893331206" sldId="425"/>
            <ac:spMk id="13" creationId="{608EB25C-62FB-440F-8D7E-C8F7199FE3C4}"/>
          </ac:spMkLst>
        </pc:spChg>
        <pc:spChg chg="add del mod">
          <ac:chgData name="Stuart Andrews" userId="fe79af9a-8d06-4ba5-854d-245a1649f122" providerId="ADAL" clId="{4A580DDE-4134-497B-9ABE-F822701BB7F1}" dt="2022-02-11T13:16:23.134" v="3600" actId="478"/>
          <ac:spMkLst>
            <pc:docMk/>
            <pc:sldMk cId="1893331206" sldId="425"/>
            <ac:spMk id="27" creationId="{5E7C475F-D130-4A0F-89B8-3AB2E66F8832}"/>
          </ac:spMkLst>
        </pc:spChg>
        <pc:grpChg chg="del">
          <ac:chgData name="Stuart Andrews" userId="fe79af9a-8d06-4ba5-854d-245a1649f122" providerId="ADAL" clId="{4A580DDE-4134-497B-9ABE-F822701BB7F1}" dt="2022-02-10T16:02:33.266" v="1727" actId="478"/>
          <ac:grpSpMkLst>
            <pc:docMk/>
            <pc:sldMk cId="1893331206" sldId="425"/>
            <ac:grpSpMk id="2" creationId="{ACD81BA6-57CB-4235-97A1-88DB3A0D2A55}"/>
          </ac:grpSpMkLst>
        </pc:grpChg>
        <pc:grpChg chg="del">
          <ac:chgData name="Stuart Andrews" userId="fe79af9a-8d06-4ba5-854d-245a1649f122" providerId="ADAL" clId="{4A580DDE-4134-497B-9ABE-F822701BB7F1}" dt="2022-02-10T16:02:33.266" v="1727" actId="478"/>
          <ac:grpSpMkLst>
            <pc:docMk/>
            <pc:sldMk cId="1893331206" sldId="425"/>
            <ac:grpSpMk id="3" creationId="{ABF50C57-94CA-4F97-B7B7-F8DF54AF8EB7}"/>
          </ac:grpSpMkLst>
        </pc:grpChg>
        <pc:grpChg chg="del">
          <ac:chgData name="Stuart Andrews" userId="fe79af9a-8d06-4ba5-854d-245a1649f122" providerId="ADAL" clId="{4A580DDE-4134-497B-9ABE-F822701BB7F1}" dt="2022-02-10T16:02:33.266" v="1727" actId="478"/>
          <ac:grpSpMkLst>
            <pc:docMk/>
            <pc:sldMk cId="1893331206" sldId="425"/>
            <ac:grpSpMk id="7" creationId="{650FACD8-161C-4D2F-8CBC-355FBEA8441F}"/>
          </ac:grpSpMkLst>
        </pc:grpChg>
        <pc:grpChg chg="del">
          <ac:chgData name="Stuart Andrews" userId="fe79af9a-8d06-4ba5-854d-245a1649f122" providerId="ADAL" clId="{4A580DDE-4134-497B-9ABE-F822701BB7F1}" dt="2022-02-10T16:02:33.266" v="1727" actId="478"/>
          <ac:grpSpMkLst>
            <pc:docMk/>
            <pc:sldMk cId="1893331206" sldId="425"/>
            <ac:grpSpMk id="10" creationId="{881C5BDA-7339-465F-9BC9-088B8C123D9C}"/>
          </ac:grpSpMkLst>
        </pc:grpChg>
        <pc:grpChg chg="del">
          <ac:chgData name="Stuart Andrews" userId="fe79af9a-8d06-4ba5-854d-245a1649f122" providerId="ADAL" clId="{4A580DDE-4134-497B-9ABE-F822701BB7F1}" dt="2022-02-10T16:02:33.266" v="1727" actId="478"/>
          <ac:grpSpMkLst>
            <pc:docMk/>
            <pc:sldMk cId="1893331206" sldId="425"/>
            <ac:grpSpMk id="18" creationId="{7620611C-1373-4C63-BC62-10623073D97E}"/>
          </ac:grpSpMkLst>
        </pc:grpChg>
        <pc:grpChg chg="del">
          <ac:chgData name="Stuart Andrews" userId="fe79af9a-8d06-4ba5-854d-245a1649f122" providerId="ADAL" clId="{4A580DDE-4134-497B-9ABE-F822701BB7F1}" dt="2022-02-10T16:02:33.266" v="1727" actId="478"/>
          <ac:grpSpMkLst>
            <pc:docMk/>
            <pc:sldMk cId="1893331206" sldId="425"/>
            <ac:grpSpMk id="21" creationId="{3E7AD78D-5C77-413E-BBD5-A72848CCD942}"/>
          </ac:grpSpMkLst>
        </pc:grpChg>
        <pc:grpChg chg="del">
          <ac:chgData name="Stuart Andrews" userId="fe79af9a-8d06-4ba5-854d-245a1649f122" providerId="ADAL" clId="{4A580DDE-4134-497B-9ABE-F822701BB7F1}" dt="2022-02-10T16:02:33.266" v="1727" actId="478"/>
          <ac:grpSpMkLst>
            <pc:docMk/>
            <pc:sldMk cId="1893331206" sldId="425"/>
            <ac:grpSpMk id="24" creationId="{06589BF6-2FBE-43A0-97C4-1B66016F6C47}"/>
          </ac:grpSpMkLst>
        </pc:grpChg>
        <pc:graphicFrameChg chg="add mod modGraphic">
          <ac:chgData name="Stuart Andrews" userId="fe79af9a-8d06-4ba5-854d-245a1649f122" providerId="ADAL" clId="{4A580DDE-4134-497B-9ABE-F822701BB7F1}" dt="2022-02-15T10:27:56.355" v="8808" actId="20577"/>
          <ac:graphicFrameMkLst>
            <pc:docMk/>
            <pc:sldMk cId="1893331206" sldId="425"/>
            <ac:graphicFrameMk id="28" creationId="{2BAF7F3A-647E-415C-9E5E-65F36A60B7C2}"/>
          </ac:graphicFrameMkLst>
        </pc:graphicFrameChg>
        <pc:picChg chg="add mod">
          <ac:chgData name="Stuart Andrews" userId="fe79af9a-8d06-4ba5-854d-245a1649f122" providerId="ADAL" clId="{4A580DDE-4134-497B-9ABE-F822701BB7F1}" dt="2022-02-15T10:30:18.705" v="8810" actId="1076"/>
          <ac:picMkLst>
            <pc:docMk/>
            <pc:sldMk cId="1893331206" sldId="425"/>
            <ac:picMk id="3" creationId="{D778F7BC-301D-4123-92FE-0F479003FB3E}"/>
          </ac:picMkLst>
        </pc:picChg>
        <pc:cxnChg chg="del">
          <ac:chgData name="Stuart Andrews" userId="fe79af9a-8d06-4ba5-854d-245a1649f122" providerId="ADAL" clId="{4A580DDE-4134-497B-9ABE-F822701BB7F1}" dt="2022-02-10T16:01:11.563" v="1723" actId="478"/>
          <ac:cxnSpMkLst>
            <pc:docMk/>
            <pc:sldMk cId="1893331206" sldId="425"/>
            <ac:cxnSpMk id="17" creationId="{ABDD9C6F-BAB6-457B-B574-89A773410DB2}"/>
          </ac:cxnSpMkLst>
        </pc:cxnChg>
      </pc:sldChg>
      <pc:sldChg chg="addSp delSp modSp mod">
        <pc:chgData name="Stuart Andrews" userId="fe79af9a-8d06-4ba5-854d-245a1649f122" providerId="ADAL" clId="{4A580DDE-4134-497B-9ABE-F822701BB7F1}" dt="2022-02-15T14:20:46.393" v="12172" actId="20577"/>
        <pc:sldMkLst>
          <pc:docMk/>
          <pc:sldMk cId="3718722518" sldId="426"/>
        </pc:sldMkLst>
        <pc:spChg chg="mod">
          <ac:chgData name="Stuart Andrews" userId="fe79af9a-8d06-4ba5-854d-245a1649f122" providerId="ADAL" clId="{4A580DDE-4134-497B-9ABE-F822701BB7F1}" dt="2022-02-15T14:20:46.393" v="12172" actId="20577"/>
          <ac:spMkLst>
            <pc:docMk/>
            <pc:sldMk cId="3718722518" sldId="426"/>
            <ac:spMk id="8" creationId="{00000000-0000-0000-0000-000000000000}"/>
          </ac:spMkLst>
        </pc:spChg>
        <pc:spChg chg="mod">
          <ac:chgData name="Stuart Andrews" userId="fe79af9a-8d06-4ba5-854d-245a1649f122" providerId="ADAL" clId="{4A580DDE-4134-497B-9ABE-F822701BB7F1}" dt="2022-02-10T16:06:49.768" v="2012" actId="1076"/>
          <ac:spMkLst>
            <pc:docMk/>
            <pc:sldMk cId="3718722518" sldId="426"/>
            <ac:spMk id="9" creationId="{04973853-63DE-4871-8989-46717CB62974}"/>
          </ac:spMkLst>
        </pc:spChg>
        <pc:spChg chg="del">
          <ac:chgData name="Stuart Andrews" userId="fe79af9a-8d06-4ba5-854d-245a1649f122" providerId="ADAL" clId="{4A580DDE-4134-497B-9ABE-F822701BB7F1}" dt="2022-02-10T16:06:38.837" v="2009" actId="478"/>
          <ac:spMkLst>
            <pc:docMk/>
            <pc:sldMk cId="3718722518" sldId="426"/>
            <ac:spMk id="10" creationId="{12FE9734-AB4A-443D-8045-84B0171EFD59}"/>
          </ac:spMkLst>
        </pc:spChg>
        <pc:spChg chg="add mod">
          <ac:chgData name="Stuart Andrews" userId="fe79af9a-8d06-4ba5-854d-245a1649f122" providerId="ADAL" clId="{4A580DDE-4134-497B-9ABE-F822701BB7F1}" dt="2022-02-11T13:16:54.140" v="3661" actId="20577"/>
          <ac:spMkLst>
            <pc:docMk/>
            <pc:sldMk cId="3718722518" sldId="426"/>
            <ac:spMk id="10" creationId="{DF08D063-A484-4FD8-8394-B6BABA02E777}"/>
          </ac:spMkLst>
        </pc:spChg>
        <pc:spChg chg="add mod">
          <ac:chgData name="Stuart Andrews" userId="fe79af9a-8d06-4ba5-854d-245a1649f122" providerId="ADAL" clId="{4A580DDE-4134-497B-9ABE-F822701BB7F1}" dt="2022-02-15T10:41:44.602" v="9113" actId="14861"/>
          <ac:spMkLst>
            <pc:docMk/>
            <pc:sldMk cId="3718722518" sldId="426"/>
            <ac:spMk id="11" creationId="{28ED2155-3A9B-4AFC-AE14-096BDFF28575}"/>
          </ac:spMkLst>
        </pc:spChg>
        <pc:spChg chg="add del mod">
          <ac:chgData name="Stuart Andrews" userId="fe79af9a-8d06-4ba5-854d-245a1649f122" providerId="ADAL" clId="{4A580DDE-4134-497B-9ABE-F822701BB7F1}" dt="2022-02-11T13:16:45.844" v="3628" actId="478"/>
          <ac:spMkLst>
            <pc:docMk/>
            <pc:sldMk cId="3718722518" sldId="426"/>
            <ac:spMk id="12" creationId="{6703AC26-0A35-4E25-9DA3-851988A6664E}"/>
          </ac:spMkLst>
        </pc:spChg>
        <pc:grpChg chg="mod">
          <ac:chgData name="Stuart Andrews" userId="fe79af9a-8d06-4ba5-854d-245a1649f122" providerId="ADAL" clId="{4A580DDE-4134-497B-9ABE-F822701BB7F1}" dt="2022-02-10T16:06:49.768" v="2012" actId="1076"/>
          <ac:grpSpMkLst>
            <pc:docMk/>
            <pc:sldMk cId="3718722518" sldId="426"/>
            <ac:grpSpMk id="3" creationId="{00000000-0000-0000-0000-000000000000}"/>
          </ac:grpSpMkLst>
        </pc:grpChg>
        <pc:picChg chg="mod">
          <ac:chgData name="Stuart Andrews" userId="fe79af9a-8d06-4ba5-854d-245a1649f122" providerId="ADAL" clId="{4A580DDE-4134-497B-9ABE-F822701BB7F1}" dt="2022-02-15T10:41:51.870" v="9114" actId="1440"/>
          <ac:picMkLst>
            <pc:docMk/>
            <pc:sldMk cId="3718722518" sldId="426"/>
            <ac:picMk id="2" creationId="{00000000-0000-0000-0000-000000000000}"/>
          </ac:picMkLst>
        </pc:picChg>
        <pc:cxnChg chg="del">
          <ac:chgData name="Stuart Andrews" userId="fe79af9a-8d06-4ba5-854d-245a1649f122" providerId="ADAL" clId="{4A580DDE-4134-497B-9ABE-F822701BB7F1}" dt="2022-02-10T16:06:39.873" v="2010" actId="478"/>
          <ac:cxnSpMkLst>
            <pc:docMk/>
            <pc:sldMk cId="3718722518" sldId="426"/>
            <ac:cxnSpMk id="11" creationId="{45C36352-2EAF-4B9E-A729-93758B582D59}"/>
          </ac:cxnSpMkLst>
        </pc:cxnChg>
      </pc:sldChg>
      <pc:sldChg chg="del">
        <pc:chgData name="Stuart Andrews" userId="fe79af9a-8d06-4ba5-854d-245a1649f122" providerId="ADAL" clId="{4A580DDE-4134-497B-9ABE-F822701BB7F1}" dt="2022-02-15T11:27:59.789" v="9783" actId="2696"/>
        <pc:sldMkLst>
          <pc:docMk/>
          <pc:sldMk cId="2030211752" sldId="427"/>
        </pc:sldMkLst>
      </pc:sldChg>
      <pc:sldChg chg="del">
        <pc:chgData name="Stuart Andrews" userId="fe79af9a-8d06-4ba5-854d-245a1649f122" providerId="ADAL" clId="{4A580DDE-4134-497B-9ABE-F822701BB7F1}" dt="2022-02-15T11:27:59.789" v="9783" actId="2696"/>
        <pc:sldMkLst>
          <pc:docMk/>
          <pc:sldMk cId="4153030720" sldId="428"/>
        </pc:sldMkLst>
      </pc:sldChg>
      <pc:sldChg chg="del">
        <pc:chgData name="Stuart Andrews" userId="fe79af9a-8d06-4ba5-854d-245a1649f122" providerId="ADAL" clId="{4A580DDE-4134-497B-9ABE-F822701BB7F1}" dt="2022-02-15T14:02:07.697" v="12077" actId="2696"/>
        <pc:sldMkLst>
          <pc:docMk/>
          <pc:sldMk cId="3213661054" sldId="429"/>
        </pc:sldMkLst>
      </pc:sldChg>
      <pc:sldChg chg="addSp modSp del">
        <pc:chgData name="Stuart Andrews" userId="fe79af9a-8d06-4ba5-854d-245a1649f122" providerId="ADAL" clId="{4A580DDE-4134-497B-9ABE-F822701BB7F1}" dt="2022-02-15T12:52:32.818" v="10917" actId="2696"/>
        <pc:sldMkLst>
          <pc:docMk/>
          <pc:sldMk cId="3261428419" sldId="430"/>
        </pc:sldMkLst>
        <pc:spChg chg="add mod">
          <ac:chgData name="Stuart Andrews" userId="fe79af9a-8d06-4ba5-854d-245a1649f122" providerId="ADAL" clId="{4A580DDE-4134-497B-9ABE-F822701BB7F1}" dt="2022-02-15T11:43:29.908" v="9784"/>
          <ac:spMkLst>
            <pc:docMk/>
            <pc:sldMk cId="3261428419" sldId="430"/>
            <ac:spMk id="8" creationId="{6262FA9D-2034-4F6C-9D3A-ADA7A2C3ECF5}"/>
          </ac:spMkLst>
        </pc:spChg>
        <pc:spChg chg="add mod">
          <ac:chgData name="Stuart Andrews" userId="fe79af9a-8d06-4ba5-854d-245a1649f122" providerId="ADAL" clId="{4A580DDE-4134-497B-9ABE-F822701BB7F1}" dt="2022-02-15T11:43:29.908" v="9784"/>
          <ac:spMkLst>
            <pc:docMk/>
            <pc:sldMk cId="3261428419" sldId="430"/>
            <ac:spMk id="9" creationId="{A030973E-1BD0-43E9-B3ED-A38751F1CFEE}"/>
          </ac:spMkLst>
        </pc:spChg>
      </pc:sldChg>
      <pc:sldChg chg="addSp delSp modSp mod delAnim modAnim modShow">
        <pc:chgData name="Stuart Andrews" userId="fe79af9a-8d06-4ba5-854d-245a1649f122" providerId="ADAL" clId="{4A580DDE-4134-497B-9ABE-F822701BB7F1}" dt="2022-02-21T12:37:12.742" v="17372" actId="729"/>
        <pc:sldMkLst>
          <pc:docMk/>
          <pc:sldMk cId="234044465" sldId="431"/>
        </pc:sldMkLst>
        <pc:spChg chg="del mod">
          <ac:chgData name="Stuart Andrews" userId="fe79af9a-8d06-4ba5-854d-245a1649f122" providerId="ADAL" clId="{4A580DDE-4134-497B-9ABE-F822701BB7F1}" dt="2022-02-15T13:28:31.095" v="10924" actId="478"/>
          <ac:spMkLst>
            <pc:docMk/>
            <pc:sldMk cId="234044465" sldId="431"/>
            <ac:spMk id="5" creationId="{2ADE4F7F-0E87-490B-A73D-05F61120E9B3}"/>
          </ac:spMkLst>
        </pc:spChg>
        <pc:spChg chg="del">
          <ac:chgData name="Stuart Andrews" userId="fe79af9a-8d06-4ba5-854d-245a1649f122" providerId="ADAL" clId="{4A580DDE-4134-497B-9ABE-F822701BB7F1}" dt="2022-02-15T13:27:48.758" v="10921" actId="478"/>
          <ac:spMkLst>
            <pc:docMk/>
            <pc:sldMk cId="234044465" sldId="431"/>
            <ac:spMk id="6" creationId="{B9BA22DB-B0DE-4D2C-A938-FA9F4B5880FA}"/>
          </ac:spMkLst>
        </pc:spChg>
        <pc:spChg chg="add mod">
          <ac:chgData name="Stuart Andrews" userId="fe79af9a-8d06-4ba5-854d-245a1649f122" providerId="ADAL" clId="{4A580DDE-4134-497B-9ABE-F822701BB7F1}" dt="2022-02-15T13:27:55.342" v="10922"/>
          <ac:spMkLst>
            <pc:docMk/>
            <pc:sldMk cId="234044465" sldId="431"/>
            <ac:spMk id="8" creationId="{85CA8787-D744-43E0-8EEF-CCD0747819E7}"/>
          </ac:spMkLst>
        </pc:spChg>
        <pc:spChg chg="add mod">
          <ac:chgData name="Stuart Andrews" userId="fe79af9a-8d06-4ba5-854d-245a1649f122" providerId="ADAL" clId="{4A580DDE-4134-497B-9ABE-F822701BB7F1}" dt="2022-02-15T13:27:55.342" v="10922"/>
          <ac:spMkLst>
            <pc:docMk/>
            <pc:sldMk cId="234044465" sldId="431"/>
            <ac:spMk id="9" creationId="{B0EB4045-49DC-42B6-8973-1C74FC443C21}"/>
          </ac:spMkLst>
        </pc:spChg>
        <pc:graphicFrameChg chg="add mod modGraphic">
          <ac:chgData name="Stuart Andrews" userId="fe79af9a-8d06-4ba5-854d-245a1649f122" providerId="ADAL" clId="{4A580DDE-4134-497B-9ABE-F822701BB7F1}" dt="2022-02-15T15:08:04.693" v="12362" actId="207"/>
          <ac:graphicFrameMkLst>
            <pc:docMk/>
            <pc:sldMk cId="234044465" sldId="431"/>
            <ac:graphicFrameMk id="10" creationId="{9F80B475-F0A3-4961-860D-2EFD93F08F4B}"/>
          </ac:graphicFrameMkLst>
        </pc:graphicFrameChg>
        <pc:cxnChg chg="del">
          <ac:chgData name="Stuart Andrews" userId="fe79af9a-8d06-4ba5-854d-245a1649f122" providerId="ADAL" clId="{4A580DDE-4134-497B-9ABE-F822701BB7F1}" dt="2022-02-15T13:27:48.758" v="10921" actId="478"/>
          <ac:cxnSpMkLst>
            <pc:docMk/>
            <pc:sldMk cId="234044465" sldId="431"/>
            <ac:cxnSpMk id="7" creationId="{60108C4D-235B-402E-978C-30BE7FF8C3FF}"/>
          </ac:cxnSpMkLst>
        </pc:cxnChg>
      </pc:sldChg>
      <pc:sldChg chg="del mod modShow">
        <pc:chgData name="Stuart Andrews" userId="fe79af9a-8d06-4ba5-854d-245a1649f122" providerId="ADAL" clId="{4A580DDE-4134-497B-9ABE-F822701BB7F1}" dt="2022-02-15T11:16:15.271" v="9667" actId="2696"/>
        <pc:sldMkLst>
          <pc:docMk/>
          <pc:sldMk cId="78542083" sldId="432"/>
        </pc:sldMkLst>
      </pc:sldChg>
      <pc:sldChg chg="addSp delSp modSp mod delAnim modAnim">
        <pc:chgData name="Stuart Andrews" userId="fe79af9a-8d06-4ba5-854d-245a1649f122" providerId="ADAL" clId="{4A580DDE-4134-497B-9ABE-F822701BB7F1}" dt="2022-02-15T15:05:51.538" v="12349" actId="207"/>
        <pc:sldMkLst>
          <pc:docMk/>
          <pc:sldMk cId="3484348057" sldId="433"/>
        </pc:sldMkLst>
        <pc:spChg chg="del mod">
          <ac:chgData name="Stuart Andrews" userId="fe79af9a-8d06-4ba5-854d-245a1649f122" providerId="ADAL" clId="{4A580DDE-4134-497B-9ABE-F822701BB7F1}" dt="2022-02-11T14:08:36.959" v="5346" actId="478"/>
          <ac:spMkLst>
            <pc:docMk/>
            <pc:sldMk cId="3484348057" sldId="433"/>
            <ac:spMk id="14" creationId="{31ECA322-5F5B-40E6-9EAA-5D82868FC8E5}"/>
          </ac:spMkLst>
        </pc:spChg>
        <pc:spChg chg="del mod">
          <ac:chgData name="Stuart Andrews" userId="fe79af9a-8d06-4ba5-854d-245a1649f122" providerId="ADAL" clId="{4A580DDE-4134-497B-9ABE-F822701BB7F1}" dt="2022-02-11T14:11:05.890" v="5496" actId="478"/>
          <ac:spMkLst>
            <pc:docMk/>
            <pc:sldMk cId="3484348057" sldId="433"/>
            <ac:spMk id="16" creationId="{F682C6A2-7EAD-47EA-8754-87170B837212}"/>
          </ac:spMkLst>
        </pc:spChg>
        <pc:spChg chg="add mod">
          <ac:chgData name="Stuart Andrews" userId="fe79af9a-8d06-4ba5-854d-245a1649f122" providerId="ADAL" clId="{4A580DDE-4134-497B-9ABE-F822701BB7F1}" dt="2022-02-15T10:59:00.331" v="9481"/>
          <ac:spMkLst>
            <pc:docMk/>
            <pc:sldMk cId="3484348057" sldId="433"/>
            <ac:spMk id="17" creationId="{16889C9A-12EB-4B99-B88C-138C7C628E67}"/>
          </ac:spMkLst>
        </pc:spChg>
        <pc:spChg chg="del mod">
          <ac:chgData name="Stuart Andrews" userId="fe79af9a-8d06-4ba5-854d-245a1649f122" providerId="ADAL" clId="{4A580DDE-4134-497B-9ABE-F822701BB7F1}" dt="2022-02-11T14:10:53.647" v="5491" actId="478"/>
          <ac:spMkLst>
            <pc:docMk/>
            <pc:sldMk cId="3484348057" sldId="433"/>
            <ac:spMk id="17" creationId="{2C653E68-23A1-4A85-B458-06C2EA6D4D57}"/>
          </ac:spMkLst>
        </pc:spChg>
        <pc:spChg chg="add mod">
          <ac:chgData name="Stuart Andrews" userId="fe79af9a-8d06-4ba5-854d-245a1649f122" providerId="ADAL" clId="{4A580DDE-4134-497B-9ABE-F822701BB7F1}" dt="2022-02-11T14:08:49.742" v="5349"/>
          <ac:spMkLst>
            <pc:docMk/>
            <pc:sldMk cId="3484348057" sldId="433"/>
            <ac:spMk id="18" creationId="{3E7B9D9A-A959-449C-B077-1103DD989B5B}"/>
          </ac:spMkLst>
        </pc:spChg>
        <pc:spChg chg="mod">
          <ac:chgData name="Stuart Andrews" userId="fe79af9a-8d06-4ba5-854d-245a1649f122" providerId="ADAL" clId="{4A580DDE-4134-497B-9ABE-F822701BB7F1}" dt="2022-02-11T14:08:48.756" v="5348" actId="1076"/>
          <ac:spMkLst>
            <pc:docMk/>
            <pc:sldMk cId="3484348057" sldId="433"/>
            <ac:spMk id="20" creationId="{24FB3CD7-C202-42EC-8F0E-AC3135DA647D}"/>
          </ac:spMkLst>
        </pc:spChg>
        <pc:spChg chg="mod">
          <ac:chgData name="Stuart Andrews" userId="fe79af9a-8d06-4ba5-854d-245a1649f122" providerId="ADAL" clId="{4A580DDE-4134-497B-9ABE-F822701BB7F1}" dt="2022-02-11T14:08:48.756" v="5348" actId="1076"/>
          <ac:spMkLst>
            <pc:docMk/>
            <pc:sldMk cId="3484348057" sldId="433"/>
            <ac:spMk id="21" creationId="{6815D830-8A3D-4AE7-8FB7-651C4BE8CD4F}"/>
          </ac:spMkLst>
        </pc:spChg>
        <pc:spChg chg="del mod topLvl">
          <ac:chgData name="Stuart Andrews" userId="fe79af9a-8d06-4ba5-854d-245a1649f122" providerId="ADAL" clId="{4A580DDE-4134-497B-9ABE-F822701BB7F1}" dt="2022-02-11T14:11:04.933" v="5495" actId="478"/>
          <ac:spMkLst>
            <pc:docMk/>
            <pc:sldMk cId="3484348057" sldId="433"/>
            <ac:spMk id="22" creationId="{98F3179F-1219-405A-B687-E5523784442E}"/>
          </ac:spMkLst>
        </pc:spChg>
        <pc:spChg chg="add del mod">
          <ac:chgData name="Stuart Andrews" userId="fe79af9a-8d06-4ba5-854d-245a1649f122" providerId="ADAL" clId="{4A580DDE-4134-497B-9ABE-F822701BB7F1}" dt="2022-02-15T10:59:00.099" v="9480" actId="478"/>
          <ac:spMkLst>
            <pc:docMk/>
            <pc:sldMk cId="3484348057" sldId="433"/>
            <ac:spMk id="23" creationId="{4A4B0A2B-4BEA-40D2-AA98-C5C6CCA64AA2}"/>
          </ac:spMkLst>
        </pc:spChg>
        <pc:spChg chg="del mod topLvl">
          <ac:chgData name="Stuart Andrews" userId="fe79af9a-8d06-4ba5-854d-245a1649f122" providerId="ADAL" clId="{4A580DDE-4134-497B-9ABE-F822701BB7F1}" dt="2022-02-11T14:11:13.182" v="5499" actId="478"/>
          <ac:spMkLst>
            <pc:docMk/>
            <pc:sldMk cId="3484348057" sldId="433"/>
            <ac:spMk id="24" creationId="{0D0E7E35-CEC6-4B17-BA7A-F2F649B1ACAC}"/>
          </ac:spMkLst>
        </pc:spChg>
        <pc:spChg chg="mod">
          <ac:chgData name="Stuart Andrews" userId="fe79af9a-8d06-4ba5-854d-245a1649f122" providerId="ADAL" clId="{4A580DDE-4134-497B-9ABE-F822701BB7F1}" dt="2022-02-11T14:08:49.742" v="5349"/>
          <ac:spMkLst>
            <pc:docMk/>
            <pc:sldMk cId="3484348057" sldId="433"/>
            <ac:spMk id="26" creationId="{5CDF10B9-4597-4303-B57D-13E298449648}"/>
          </ac:spMkLst>
        </pc:spChg>
        <pc:spChg chg="mod">
          <ac:chgData name="Stuart Andrews" userId="fe79af9a-8d06-4ba5-854d-245a1649f122" providerId="ADAL" clId="{4A580DDE-4134-497B-9ABE-F822701BB7F1}" dt="2022-02-11T14:08:54.213" v="5357" actId="20577"/>
          <ac:spMkLst>
            <pc:docMk/>
            <pc:sldMk cId="3484348057" sldId="433"/>
            <ac:spMk id="27" creationId="{2CCB9D30-8148-4A80-BED1-646A4DB682D7}"/>
          </ac:spMkLst>
        </pc:spChg>
        <pc:spChg chg="mod">
          <ac:chgData name="Stuart Andrews" userId="fe79af9a-8d06-4ba5-854d-245a1649f122" providerId="ADAL" clId="{4A580DDE-4134-497B-9ABE-F822701BB7F1}" dt="2022-02-11T14:12:31.075" v="5518"/>
          <ac:spMkLst>
            <pc:docMk/>
            <pc:sldMk cId="3484348057" sldId="433"/>
            <ac:spMk id="30" creationId="{4CC51341-3C10-4702-B521-C75043A1A4F6}"/>
          </ac:spMkLst>
        </pc:spChg>
        <pc:spChg chg="mod">
          <ac:chgData name="Stuart Andrews" userId="fe79af9a-8d06-4ba5-854d-245a1649f122" providerId="ADAL" clId="{4A580DDE-4134-497B-9ABE-F822701BB7F1}" dt="2022-02-11T14:12:43.571" v="5543" actId="20577"/>
          <ac:spMkLst>
            <pc:docMk/>
            <pc:sldMk cId="3484348057" sldId="433"/>
            <ac:spMk id="31" creationId="{D6A1BFCC-8261-4FB6-9AEA-78A126028B7D}"/>
          </ac:spMkLst>
        </pc:spChg>
        <pc:grpChg chg="add mod">
          <ac:chgData name="Stuart Andrews" userId="fe79af9a-8d06-4ba5-854d-245a1649f122" providerId="ADAL" clId="{4A580DDE-4134-497B-9ABE-F822701BB7F1}" dt="2022-02-11T14:15:59.269" v="5554" actId="164"/>
          <ac:grpSpMkLst>
            <pc:docMk/>
            <pc:sldMk cId="3484348057" sldId="433"/>
            <ac:grpSpMk id="2" creationId="{8BCA880D-6452-4372-B893-83FDBB2E956C}"/>
          </ac:grpSpMkLst>
        </pc:grpChg>
        <pc:grpChg chg="add mod">
          <ac:chgData name="Stuart Andrews" userId="fe79af9a-8d06-4ba5-854d-245a1649f122" providerId="ADAL" clId="{4A580DDE-4134-497B-9ABE-F822701BB7F1}" dt="2022-02-11T14:15:59.269" v="5554" actId="164"/>
          <ac:grpSpMkLst>
            <pc:docMk/>
            <pc:sldMk cId="3484348057" sldId="433"/>
            <ac:grpSpMk id="3" creationId="{C79D8B8C-B767-4E80-8F3F-91CF140996EB}"/>
          </ac:grpSpMkLst>
        </pc:grpChg>
        <pc:grpChg chg="del mod">
          <ac:chgData name="Stuart Andrews" userId="fe79af9a-8d06-4ba5-854d-245a1649f122" providerId="ADAL" clId="{4A580DDE-4134-497B-9ABE-F822701BB7F1}" dt="2022-02-11T14:11:08.816" v="5497" actId="165"/>
          <ac:grpSpMkLst>
            <pc:docMk/>
            <pc:sldMk cId="3484348057" sldId="433"/>
            <ac:grpSpMk id="8" creationId="{55187969-96FB-44E3-B7BE-C9BE7AFC3675}"/>
          </ac:grpSpMkLst>
        </pc:grpChg>
        <pc:grpChg chg="add del mod">
          <ac:chgData name="Stuart Andrews" userId="fe79af9a-8d06-4ba5-854d-245a1649f122" providerId="ADAL" clId="{4A580DDE-4134-497B-9ABE-F822701BB7F1}" dt="2022-02-11T14:11:03.205" v="5494" actId="165"/>
          <ac:grpSpMkLst>
            <pc:docMk/>
            <pc:sldMk cId="3484348057" sldId="433"/>
            <ac:grpSpMk id="12" creationId="{1B1C7BAC-1E5B-4311-A5A9-43E932BD3BBD}"/>
          </ac:grpSpMkLst>
        </pc:grpChg>
        <pc:grpChg chg="del mod">
          <ac:chgData name="Stuart Andrews" userId="fe79af9a-8d06-4ba5-854d-245a1649f122" providerId="ADAL" clId="{4A580DDE-4134-497B-9ABE-F822701BB7F1}" dt="2022-02-11T14:12:46.956" v="5544" actId="478"/>
          <ac:grpSpMkLst>
            <pc:docMk/>
            <pc:sldMk cId="3484348057" sldId="433"/>
            <ac:grpSpMk id="19" creationId="{40F809AB-3B40-434E-B4AE-2C884BA641FD}"/>
          </ac:grpSpMkLst>
        </pc:grpChg>
        <pc:grpChg chg="add mod">
          <ac:chgData name="Stuart Andrews" userId="fe79af9a-8d06-4ba5-854d-245a1649f122" providerId="ADAL" clId="{4A580DDE-4134-497B-9ABE-F822701BB7F1}" dt="2022-02-11T14:09:01.225" v="5359" actId="1076"/>
          <ac:grpSpMkLst>
            <pc:docMk/>
            <pc:sldMk cId="3484348057" sldId="433"/>
            <ac:grpSpMk id="25" creationId="{44FBEF0D-EFD6-4D75-AB5B-8F2F04091B31}"/>
          </ac:grpSpMkLst>
        </pc:grpChg>
        <pc:grpChg chg="add mod">
          <ac:chgData name="Stuart Andrews" userId="fe79af9a-8d06-4ba5-854d-245a1649f122" providerId="ADAL" clId="{4A580DDE-4134-497B-9ABE-F822701BB7F1}" dt="2022-02-11T14:12:35.266" v="5519" actId="1076"/>
          <ac:grpSpMkLst>
            <pc:docMk/>
            <pc:sldMk cId="3484348057" sldId="433"/>
            <ac:grpSpMk id="29" creationId="{F77D343A-1099-40B9-8CF3-C9190540FD70}"/>
          </ac:grpSpMkLst>
        </pc:grpChg>
        <pc:graphicFrameChg chg="add mod">
          <ac:chgData name="Stuart Andrews" userId="fe79af9a-8d06-4ba5-854d-245a1649f122" providerId="ADAL" clId="{4A580DDE-4134-497B-9ABE-F822701BB7F1}" dt="2022-02-15T15:05:51.538" v="12349" actId="207"/>
          <ac:graphicFrameMkLst>
            <pc:docMk/>
            <pc:sldMk cId="3484348057" sldId="433"/>
            <ac:graphicFrameMk id="28" creationId="{D2F8ED53-FEE2-481E-BF1F-C42C3CFBE3BA}"/>
          </ac:graphicFrameMkLst>
        </pc:graphicFrameChg>
        <pc:picChg chg="mod topLvl">
          <ac:chgData name="Stuart Andrews" userId="fe79af9a-8d06-4ba5-854d-245a1649f122" providerId="ADAL" clId="{4A580DDE-4134-497B-9ABE-F822701BB7F1}" dt="2022-02-11T14:15:59.269" v="5554" actId="164"/>
          <ac:picMkLst>
            <pc:docMk/>
            <pc:sldMk cId="3484348057" sldId="433"/>
            <ac:picMk id="1026" creationId="{A0F2A9C1-8B26-427A-9D07-FC25A31AA1DF}"/>
          </ac:picMkLst>
        </pc:picChg>
        <pc:picChg chg="mod topLvl">
          <ac:chgData name="Stuart Andrews" userId="fe79af9a-8d06-4ba5-854d-245a1649f122" providerId="ADAL" clId="{4A580DDE-4134-497B-9ABE-F822701BB7F1}" dt="2022-02-11T14:14:52.397" v="5547" actId="164"/>
          <ac:picMkLst>
            <pc:docMk/>
            <pc:sldMk cId="3484348057" sldId="433"/>
            <ac:picMk id="1028" creationId="{716CA22B-A69E-44D6-A991-A5FD7B9B9BA2}"/>
          </ac:picMkLst>
        </pc:picChg>
        <pc:picChg chg="mod topLvl">
          <ac:chgData name="Stuart Andrews" userId="fe79af9a-8d06-4ba5-854d-245a1649f122" providerId="ADAL" clId="{4A580DDE-4134-497B-9ABE-F822701BB7F1}" dt="2022-02-11T14:14:52.397" v="5547" actId="164"/>
          <ac:picMkLst>
            <pc:docMk/>
            <pc:sldMk cId="3484348057" sldId="433"/>
            <ac:picMk id="1032" creationId="{BDBC3091-12AA-4DDC-8D7D-45AC50995D16}"/>
          </ac:picMkLst>
        </pc:picChg>
        <pc:picChg chg="mod topLvl">
          <ac:chgData name="Stuart Andrews" userId="fe79af9a-8d06-4ba5-854d-245a1649f122" providerId="ADAL" clId="{4A580DDE-4134-497B-9ABE-F822701BB7F1}" dt="2022-02-11T14:14:52.397" v="5547" actId="164"/>
          <ac:picMkLst>
            <pc:docMk/>
            <pc:sldMk cId="3484348057" sldId="433"/>
            <ac:picMk id="1034" creationId="{03184F6F-22BF-439E-9BD5-978026918B78}"/>
          </ac:picMkLst>
        </pc:picChg>
        <pc:cxnChg chg="del">
          <ac:chgData name="Stuart Andrews" userId="fe79af9a-8d06-4ba5-854d-245a1649f122" providerId="ADAL" clId="{4A580DDE-4134-497B-9ABE-F822701BB7F1}" dt="2022-02-11T14:08:37.886" v="5347" actId="478"/>
          <ac:cxnSpMkLst>
            <pc:docMk/>
            <pc:sldMk cId="3484348057" sldId="433"/>
            <ac:cxnSpMk id="11" creationId="{3FD6E1F3-92ED-4C51-AD70-2D78B489D94E}"/>
          </ac:cxnSpMkLst>
        </pc:cxnChg>
      </pc:sldChg>
      <pc:sldChg chg="del">
        <pc:chgData name="Stuart Andrews" userId="fe79af9a-8d06-4ba5-854d-245a1649f122" providerId="ADAL" clId="{4A580DDE-4134-497B-9ABE-F822701BB7F1}" dt="2022-02-15T14:02:07.697" v="12077" actId="2696"/>
        <pc:sldMkLst>
          <pc:docMk/>
          <pc:sldMk cId="3841898806" sldId="434"/>
        </pc:sldMkLst>
      </pc:sldChg>
      <pc:sldChg chg="del">
        <pc:chgData name="Stuart Andrews" userId="fe79af9a-8d06-4ba5-854d-245a1649f122" providerId="ADAL" clId="{4A580DDE-4134-497B-9ABE-F822701BB7F1}" dt="2022-02-15T14:07:01.644" v="12152" actId="2696"/>
        <pc:sldMkLst>
          <pc:docMk/>
          <pc:sldMk cId="2320036292" sldId="435"/>
        </pc:sldMkLst>
      </pc:sldChg>
      <pc:sldChg chg="del">
        <pc:chgData name="Stuart Andrews" userId="fe79af9a-8d06-4ba5-854d-245a1649f122" providerId="ADAL" clId="{4A580DDE-4134-497B-9ABE-F822701BB7F1}" dt="2022-02-15T11:27:59.789" v="9783" actId="2696"/>
        <pc:sldMkLst>
          <pc:docMk/>
          <pc:sldMk cId="2022048561" sldId="437"/>
        </pc:sldMkLst>
      </pc:sldChg>
      <pc:sldChg chg="addSp delSp modSp mod">
        <pc:chgData name="Stuart Andrews" userId="fe79af9a-8d06-4ba5-854d-245a1649f122" providerId="ADAL" clId="{4A580DDE-4134-497B-9ABE-F822701BB7F1}" dt="2022-02-15T14:05:58.918" v="12147" actId="14100"/>
        <pc:sldMkLst>
          <pc:docMk/>
          <pc:sldMk cId="4006764982" sldId="438"/>
        </pc:sldMkLst>
        <pc:spChg chg="mod">
          <ac:chgData name="Stuart Andrews" userId="fe79af9a-8d06-4ba5-854d-245a1649f122" providerId="ADAL" clId="{4A580DDE-4134-497B-9ABE-F822701BB7F1}" dt="2022-02-15T14:05:38.452" v="12144" actId="255"/>
          <ac:spMkLst>
            <pc:docMk/>
            <pc:sldMk cId="4006764982" sldId="438"/>
            <ac:spMk id="8" creationId="{676ED53D-EA8F-4E08-917C-61AE3F3CAF0D}"/>
          </ac:spMkLst>
        </pc:spChg>
        <pc:spChg chg="del">
          <ac:chgData name="Stuart Andrews" userId="fe79af9a-8d06-4ba5-854d-245a1649f122" providerId="ADAL" clId="{4A580DDE-4134-497B-9ABE-F822701BB7F1}" dt="2022-02-15T14:05:10.066" v="12109" actId="478"/>
          <ac:spMkLst>
            <pc:docMk/>
            <pc:sldMk cId="4006764982" sldId="438"/>
            <ac:spMk id="12" creationId="{84CD924F-36A0-4D13-84CB-B624A1F6117B}"/>
          </ac:spMkLst>
        </pc:spChg>
        <pc:spChg chg="mod">
          <ac:chgData name="Stuart Andrews" userId="fe79af9a-8d06-4ba5-854d-245a1649f122" providerId="ADAL" clId="{4A580DDE-4134-497B-9ABE-F822701BB7F1}" dt="2022-02-15T14:05:38.452" v="12144" actId="255"/>
          <ac:spMkLst>
            <pc:docMk/>
            <pc:sldMk cId="4006764982" sldId="438"/>
            <ac:spMk id="14" creationId="{57FFF491-4DB6-4900-B69B-06C059A706C4}"/>
          </ac:spMkLst>
        </pc:spChg>
        <pc:spChg chg="mod">
          <ac:chgData name="Stuart Andrews" userId="fe79af9a-8d06-4ba5-854d-245a1649f122" providerId="ADAL" clId="{4A580DDE-4134-497B-9ABE-F822701BB7F1}" dt="2022-02-15T14:05:38.452" v="12144" actId="255"/>
          <ac:spMkLst>
            <pc:docMk/>
            <pc:sldMk cId="4006764982" sldId="438"/>
            <ac:spMk id="16" creationId="{1BA91D8C-82E3-4B8A-8807-74CE3362ABA2}"/>
          </ac:spMkLst>
        </pc:spChg>
        <pc:spChg chg="mod">
          <ac:chgData name="Stuart Andrews" userId="fe79af9a-8d06-4ba5-854d-245a1649f122" providerId="ADAL" clId="{4A580DDE-4134-497B-9ABE-F822701BB7F1}" dt="2022-02-15T14:05:50.955" v="12146" actId="1076"/>
          <ac:spMkLst>
            <pc:docMk/>
            <pc:sldMk cId="4006764982" sldId="438"/>
            <ac:spMk id="18" creationId="{233CAC57-7337-40B0-BEAB-7F252F0C17C8}"/>
          </ac:spMkLst>
        </pc:spChg>
        <pc:spChg chg="mod">
          <ac:chgData name="Stuart Andrews" userId="fe79af9a-8d06-4ba5-854d-245a1649f122" providerId="ADAL" clId="{4A580DDE-4134-497B-9ABE-F822701BB7F1}" dt="2022-02-15T14:05:38.452" v="12144" actId="255"/>
          <ac:spMkLst>
            <pc:docMk/>
            <pc:sldMk cId="4006764982" sldId="438"/>
            <ac:spMk id="20" creationId="{6E72837B-E3DD-4701-AD46-744EC6976B23}"/>
          </ac:spMkLst>
        </pc:spChg>
        <pc:spChg chg="add mod">
          <ac:chgData name="Stuart Andrews" userId="fe79af9a-8d06-4ba5-854d-245a1649f122" providerId="ADAL" clId="{4A580DDE-4134-497B-9ABE-F822701BB7F1}" dt="2022-02-15T14:05:58.918" v="12147" actId="14100"/>
          <ac:spMkLst>
            <pc:docMk/>
            <pc:sldMk cId="4006764982" sldId="438"/>
            <ac:spMk id="21" creationId="{E11AC670-8D8F-4E7E-8AB5-5ECBCEC222C6}"/>
          </ac:spMkLst>
        </pc:spChg>
        <pc:spChg chg="mod">
          <ac:chgData name="Stuart Andrews" userId="fe79af9a-8d06-4ba5-854d-245a1649f122" providerId="ADAL" clId="{4A580DDE-4134-497B-9ABE-F822701BB7F1}" dt="2022-02-15T14:05:38.452" v="12144" actId="255"/>
          <ac:spMkLst>
            <pc:docMk/>
            <pc:sldMk cId="4006764982" sldId="438"/>
            <ac:spMk id="22" creationId="{88F65E75-C359-42D0-962D-5F57F9516C2B}"/>
          </ac:spMkLst>
        </pc:spChg>
        <pc:grpChg chg="mod">
          <ac:chgData name="Stuart Andrews" userId="fe79af9a-8d06-4ba5-854d-245a1649f122" providerId="ADAL" clId="{4A580DDE-4134-497B-9ABE-F822701BB7F1}" dt="2022-02-15T14:05:50.955" v="12146" actId="1076"/>
          <ac:grpSpMkLst>
            <pc:docMk/>
            <pc:sldMk cId="4006764982" sldId="438"/>
            <ac:grpSpMk id="36" creationId="{C8C858C5-6117-420A-A347-72012D47F621}"/>
          </ac:grpSpMkLst>
        </pc:grpChg>
        <pc:grpChg chg="mod">
          <ac:chgData name="Stuart Andrews" userId="fe79af9a-8d06-4ba5-854d-245a1649f122" providerId="ADAL" clId="{4A580DDE-4134-497B-9ABE-F822701BB7F1}" dt="2022-02-15T14:05:50.955" v="12146" actId="1076"/>
          <ac:grpSpMkLst>
            <pc:docMk/>
            <pc:sldMk cId="4006764982" sldId="438"/>
            <ac:grpSpMk id="37" creationId="{6C613379-B7B4-4120-80F3-5305BB36A8CD}"/>
          </ac:grpSpMkLst>
        </pc:grpChg>
        <pc:grpChg chg="mod">
          <ac:chgData name="Stuart Andrews" userId="fe79af9a-8d06-4ba5-854d-245a1649f122" providerId="ADAL" clId="{4A580DDE-4134-497B-9ABE-F822701BB7F1}" dt="2022-02-15T14:05:50.955" v="12146" actId="1076"/>
          <ac:grpSpMkLst>
            <pc:docMk/>
            <pc:sldMk cId="4006764982" sldId="438"/>
            <ac:grpSpMk id="39" creationId="{CA9758E0-A759-460E-93E2-E9E0CD46CF37}"/>
          </ac:grpSpMkLst>
        </pc:grpChg>
        <pc:grpChg chg="mod">
          <ac:chgData name="Stuart Andrews" userId="fe79af9a-8d06-4ba5-854d-245a1649f122" providerId="ADAL" clId="{4A580DDE-4134-497B-9ABE-F822701BB7F1}" dt="2022-02-15T14:05:50.955" v="12146" actId="1076"/>
          <ac:grpSpMkLst>
            <pc:docMk/>
            <pc:sldMk cId="4006764982" sldId="438"/>
            <ac:grpSpMk id="40" creationId="{A12615F9-9B7A-4947-91BF-0B73A634858D}"/>
          </ac:grpSpMkLst>
        </pc:grpChg>
        <pc:grpChg chg="mod">
          <ac:chgData name="Stuart Andrews" userId="fe79af9a-8d06-4ba5-854d-245a1649f122" providerId="ADAL" clId="{4A580DDE-4134-497B-9ABE-F822701BB7F1}" dt="2022-02-15T14:05:50.955" v="12146" actId="1076"/>
          <ac:grpSpMkLst>
            <pc:docMk/>
            <pc:sldMk cId="4006764982" sldId="438"/>
            <ac:grpSpMk id="41" creationId="{81DBB43D-91A8-454F-B5B9-7FFA3D27832B}"/>
          </ac:grpSpMkLst>
        </pc:grpChg>
        <pc:picChg chg="mod">
          <ac:chgData name="Stuart Andrews" userId="fe79af9a-8d06-4ba5-854d-245a1649f122" providerId="ADAL" clId="{4A580DDE-4134-497B-9ABE-F822701BB7F1}" dt="2022-02-15T14:05:50.955" v="12146" actId="1076"/>
          <ac:picMkLst>
            <pc:docMk/>
            <pc:sldMk cId="4006764982" sldId="438"/>
            <ac:picMk id="27" creationId="{C6410856-C252-4E2E-984F-8AED5AE69507}"/>
          </ac:picMkLst>
        </pc:picChg>
        <pc:cxnChg chg="del">
          <ac:chgData name="Stuart Andrews" userId="fe79af9a-8d06-4ba5-854d-245a1649f122" providerId="ADAL" clId="{4A580DDE-4134-497B-9ABE-F822701BB7F1}" dt="2022-02-15T14:05:10.066" v="12109" actId="478"/>
          <ac:cxnSpMkLst>
            <pc:docMk/>
            <pc:sldMk cId="4006764982" sldId="438"/>
            <ac:cxnSpMk id="13" creationId="{DA743842-E298-48A9-95B5-29986F746633}"/>
          </ac:cxnSpMkLst>
        </pc:cxnChg>
      </pc:sldChg>
      <pc:sldChg chg="del">
        <pc:chgData name="Stuart Andrews" userId="fe79af9a-8d06-4ba5-854d-245a1649f122" providerId="ADAL" clId="{4A580DDE-4134-497B-9ABE-F822701BB7F1}" dt="2022-02-15T14:06:04.840" v="12148" actId="2696"/>
        <pc:sldMkLst>
          <pc:docMk/>
          <pc:sldMk cId="1748156833" sldId="439"/>
        </pc:sldMkLst>
      </pc:sldChg>
      <pc:sldChg chg="del">
        <pc:chgData name="Stuart Andrews" userId="fe79af9a-8d06-4ba5-854d-245a1649f122" providerId="ADAL" clId="{4A580DDE-4134-497B-9ABE-F822701BB7F1}" dt="2022-02-15T11:21:03.607" v="9701" actId="2696"/>
        <pc:sldMkLst>
          <pc:docMk/>
          <pc:sldMk cId="819405876" sldId="440"/>
        </pc:sldMkLst>
      </pc:sldChg>
      <pc:sldChg chg="del">
        <pc:chgData name="Stuart Andrews" userId="fe79af9a-8d06-4ba5-854d-245a1649f122" providerId="ADAL" clId="{4A580DDE-4134-497B-9ABE-F822701BB7F1}" dt="2022-02-15T11:21:00.826" v="9700" actId="2696"/>
        <pc:sldMkLst>
          <pc:docMk/>
          <pc:sldMk cId="3338578786" sldId="441"/>
        </pc:sldMkLst>
      </pc:sldChg>
      <pc:sldChg chg="addSp delSp modSp mod ord">
        <pc:chgData name="Stuart Andrews" userId="fe79af9a-8d06-4ba5-854d-245a1649f122" providerId="ADAL" clId="{4A580DDE-4134-497B-9ABE-F822701BB7F1}" dt="2022-02-21T12:07:13.988" v="17040"/>
        <pc:sldMkLst>
          <pc:docMk/>
          <pc:sldMk cId="2657329907" sldId="442"/>
        </pc:sldMkLst>
        <pc:spChg chg="add mod">
          <ac:chgData name="Stuart Andrews" userId="fe79af9a-8d06-4ba5-854d-245a1649f122" providerId="ADAL" clId="{4A580DDE-4134-497B-9ABE-F822701BB7F1}" dt="2022-02-14T14:39:56.599" v="7058"/>
          <ac:spMkLst>
            <pc:docMk/>
            <pc:sldMk cId="2657329907" sldId="442"/>
            <ac:spMk id="6" creationId="{874A9D8D-88FF-4DE9-8999-13B362274C48}"/>
          </ac:spMkLst>
        </pc:spChg>
        <pc:spChg chg="add del mod">
          <ac:chgData name="Stuart Andrews" userId="fe79af9a-8d06-4ba5-854d-245a1649f122" providerId="ADAL" clId="{4A580DDE-4134-497B-9ABE-F822701BB7F1}" dt="2022-02-15T11:24:42.679" v="9747" actId="478"/>
          <ac:spMkLst>
            <pc:docMk/>
            <pc:sldMk cId="2657329907" sldId="442"/>
            <ac:spMk id="7" creationId="{8C520D06-07C4-427C-BE5E-9E5D0C0D4C49}"/>
          </ac:spMkLst>
        </pc:spChg>
        <pc:spChg chg="add mod">
          <ac:chgData name="Stuart Andrews" userId="fe79af9a-8d06-4ba5-854d-245a1649f122" providerId="ADAL" clId="{4A580DDE-4134-497B-9ABE-F822701BB7F1}" dt="2022-02-15T11:24:42.825" v="9748"/>
          <ac:spMkLst>
            <pc:docMk/>
            <pc:sldMk cId="2657329907" sldId="442"/>
            <ac:spMk id="8" creationId="{BF9A489D-6021-4903-9A03-267B6B577785}"/>
          </ac:spMkLst>
        </pc:spChg>
        <pc:spChg chg="mod">
          <ac:chgData name="Stuart Andrews" userId="fe79af9a-8d06-4ba5-854d-245a1649f122" providerId="ADAL" clId="{4A580DDE-4134-497B-9ABE-F822701BB7F1}" dt="2022-02-14T14:48:29.391" v="7143" actId="20577"/>
          <ac:spMkLst>
            <pc:docMk/>
            <pc:sldMk cId="2657329907" sldId="442"/>
            <ac:spMk id="16" creationId="{E90AF656-E2C8-4A11-9579-6F67DE013382}"/>
          </ac:spMkLst>
        </pc:spChg>
        <pc:spChg chg="del">
          <ac:chgData name="Stuart Andrews" userId="fe79af9a-8d06-4ba5-854d-245a1649f122" providerId="ADAL" clId="{4A580DDE-4134-497B-9ABE-F822701BB7F1}" dt="2022-02-14T14:39:55.339" v="7057" actId="478"/>
          <ac:spMkLst>
            <pc:docMk/>
            <pc:sldMk cId="2657329907" sldId="442"/>
            <ac:spMk id="17" creationId="{B3D3ABA8-033D-488B-95BB-DE1FC12CEA92}"/>
          </ac:spMkLst>
        </pc:spChg>
        <pc:graphicFrameChg chg="mod modGraphic">
          <ac:chgData name="Stuart Andrews" userId="fe79af9a-8d06-4ba5-854d-245a1649f122" providerId="ADAL" clId="{4A580DDE-4134-497B-9ABE-F822701BB7F1}" dt="2022-02-15T15:16:56.916" v="12472" actId="2085"/>
          <ac:graphicFrameMkLst>
            <pc:docMk/>
            <pc:sldMk cId="2657329907" sldId="442"/>
            <ac:graphicFrameMk id="15" creationId="{A4A0A67B-E7F1-4B74-9E59-FFBE7FBBC815}"/>
          </ac:graphicFrameMkLst>
        </pc:graphicFrameChg>
        <pc:cxnChg chg="del">
          <ac:chgData name="Stuart Andrews" userId="fe79af9a-8d06-4ba5-854d-245a1649f122" providerId="ADAL" clId="{4A580DDE-4134-497B-9ABE-F822701BB7F1}" dt="2022-02-14T14:39:55.339" v="7057" actId="478"/>
          <ac:cxnSpMkLst>
            <pc:docMk/>
            <pc:sldMk cId="2657329907" sldId="442"/>
            <ac:cxnSpMk id="27" creationId="{F613C254-B7E6-4AC6-8A4C-4E208246FB00}"/>
          </ac:cxnSpMkLst>
        </pc:cxnChg>
      </pc:sldChg>
      <pc:sldChg chg="addSp delSp modSp mod modAnim">
        <pc:chgData name="Stuart Andrews" userId="fe79af9a-8d06-4ba5-854d-245a1649f122" providerId="ADAL" clId="{4A580DDE-4134-497B-9ABE-F822701BB7F1}" dt="2022-02-15T11:21:16.429" v="9704" actId="404"/>
        <pc:sldMkLst>
          <pc:docMk/>
          <pc:sldMk cId="246551161" sldId="443"/>
        </pc:sldMkLst>
        <pc:spChg chg="mod">
          <ac:chgData name="Stuart Andrews" userId="fe79af9a-8d06-4ba5-854d-245a1649f122" providerId="ADAL" clId="{4A580DDE-4134-497B-9ABE-F822701BB7F1}" dt="2022-02-15T11:21:16.429" v="9704" actId="404"/>
          <ac:spMkLst>
            <pc:docMk/>
            <pc:sldMk cId="246551161" sldId="443"/>
            <ac:spMk id="13" creationId="{FD11528B-B451-4D01-9E1B-5495CACAA834}"/>
          </ac:spMkLst>
        </pc:spChg>
        <pc:spChg chg="mod">
          <ac:chgData name="Stuart Andrews" userId="fe79af9a-8d06-4ba5-854d-245a1649f122" providerId="ADAL" clId="{4A580DDE-4134-497B-9ABE-F822701BB7F1}" dt="2022-02-15T11:10:52.065" v="9627" actId="11530"/>
          <ac:spMkLst>
            <pc:docMk/>
            <pc:sldMk cId="246551161" sldId="443"/>
            <ac:spMk id="14" creationId="{9427FC90-B788-424C-B505-30726105E909}"/>
          </ac:spMkLst>
        </pc:spChg>
        <pc:spChg chg="mod">
          <ac:chgData name="Stuart Andrews" userId="fe79af9a-8d06-4ba5-854d-245a1649f122" providerId="ADAL" clId="{4A580DDE-4134-497B-9ABE-F822701BB7F1}" dt="2022-02-15T11:21:16.429" v="9704" actId="404"/>
          <ac:spMkLst>
            <pc:docMk/>
            <pc:sldMk cId="246551161" sldId="443"/>
            <ac:spMk id="15" creationId="{6CC9D40B-4B1E-4F4A-BF3D-F5FCA19400AE}"/>
          </ac:spMkLst>
        </pc:spChg>
        <pc:spChg chg="mod">
          <ac:chgData name="Stuart Andrews" userId="fe79af9a-8d06-4ba5-854d-245a1649f122" providerId="ADAL" clId="{4A580DDE-4134-497B-9ABE-F822701BB7F1}" dt="2022-02-15T11:21:16.429" v="9704" actId="404"/>
          <ac:spMkLst>
            <pc:docMk/>
            <pc:sldMk cId="246551161" sldId="443"/>
            <ac:spMk id="16" creationId="{1DAF7A90-6174-404E-A3C1-C01A8E4E2337}"/>
          </ac:spMkLst>
        </pc:spChg>
        <pc:spChg chg="add mod">
          <ac:chgData name="Stuart Andrews" userId="fe79af9a-8d06-4ba5-854d-245a1649f122" providerId="ADAL" clId="{4A580DDE-4134-497B-9ABE-F822701BB7F1}" dt="2022-02-14T14:19:08.430" v="6520"/>
          <ac:spMkLst>
            <pc:docMk/>
            <pc:sldMk cId="246551161" sldId="443"/>
            <ac:spMk id="17" creationId="{E59ACD24-5E8D-40ED-95C2-25067433697C}"/>
          </ac:spMkLst>
        </pc:spChg>
        <pc:spChg chg="mod">
          <ac:chgData name="Stuart Andrews" userId="fe79af9a-8d06-4ba5-854d-245a1649f122" providerId="ADAL" clId="{4A580DDE-4134-497B-9ABE-F822701BB7F1}" dt="2022-02-15T11:21:16.429" v="9704" actId="404"/>
          <ac:spMkLst>
            <pc:docMk/>
            <pc:sldMk cId="246551161" sldId="443"/>
            <ac:spMk id="18" creationId="{039753FC-9B20-46FC-9E18-4444FEEFADDA}"/>
          </ac:spMkLst>
        </pc:spChg>
        <pc:spChg chg="add del mod">
          <ac:chgData name="Stuart Andrews" userId="fe79af9a-8d06-4ba5-854d-245a1649f122" providerId="ADAL" clId="{4A580DDE-4134-497B-9ABE-F822701BB7F1}" dt="2022-02-15T11:10:44.927" v="9625" actId="478"/>
          <ac:spMkLst>
            <pc:docMk/>
            <pc:sldMk cId="246551161" sldId="443"/>
            <ac:spMk id="19" creationId="{78F2FCEF-DD55-4421-AEF1-769A4ACDBCD5}"/>
          </ac:spMkLst>
        </pc:spChg>
        <pc:spChg chg="add mod">
          <ac:chgData name="Stuart Andrews" userId="fe79af9a-8d06-4ba5-854d-245a1649f122" providerId="ADAL" clId="{4A580DDE-4134-497B-9ABE-F822701BB7F1}" dt="2022-02-14T14:20:45.983" v="6562" actId="1076"/>
          <ac:spMkLst>
            <pc:docMk/>
            <pc:sldMk cId="246551161" sldId="443"/>
            <ac:spMk id="20" creationId="{897EA373-960F-4175-85FA-A3D07D7336C9}"/>
          </ac:spMkLst>
        </pc:spChg>
        <pc:spChg chg="mod">
          <ac:chgData name="Stuart Andrews" userId="fe79af9a-8d06-4ba5-854d-245a1649f122" providerId="ADAL" clId="{4A580DDE-4134-497B-9ABE-F822701BB7F1}" dt="2022-02-15T11:21:16.429" v="9704" actId="404"/>
          <ac:spMkLst>
            <pc:docMk/>
            <pc:sldMk cId="246551161" sldId="443"/>
            <ac:spMk id="21" creationId="{BF627BF5-FA79-4CDF-8C7D-698E129AE42E}"/>
          </ac:spMkLst>
        </pc:spChg>
        <pc:spChg chg="mod">
          <ac:chgData name="Stuart Andrews" userId="fe79af9a-8d06-4ba5-854d-245a1649f122" providerId="ADAL" clId="{4A580DDE-4134-497B-9ABE-F822701BB7F1}" dt="2022-02-15T11:21:16.429" v="9704" actId="404"/>
          <ac:spMkLst>
            <pc:docMk/>
            <pc:sldMk cId="246551161" sldId="443"/>
            <ac:spMk id="22" creationId="{7508D352-A666-4974-8D8F-9AE23DA985BE}"/>
          </ac:spMkLst>
        </pc:spChg>
        <pc:spChg chg="del">
          <ac:chgData name="Stuart Andrews" userId="fe79af9a-8d06-4ba5-854d-245a1649f122" providerId="ADAL" clId="{4A580DDE-4134-497B-9ABE-F822701BB7F1}" dt="2022-02-14T14:19:00.017" v="6519" actId="478"/>
          <ac:spMkLst>
            <pc:docMk/>
            <pc:sldMk cId="246551161" sldId="443"/>
            <ac:spMk id="23" creationId="{7C49A911-5424-43D7-8527-E17C20B68EFC}"/>
          </ac:spMkLst>
        </pc:spChg>
        <pc:spChg chg="add mod">
          <ac:chgData name="Stuart Andrews" userId="fe79af9a-8d06-4ba5-854d-245a1649f122" providerId="ADAL" clId="{4A580DDE-4134-497B-9ABE-F822701BB7F1}" dt="2022-02-15T11:10:45.957" v="9626"/>
          <ac:spMkLst>
            <pc:docMk/>
            <pc:sldMk cId="246551161" sldId="443"/>
            <ac:spMk id="23" creationId="{99BD9FDC-4437-44DE-8FD9-B37DD7D80530}"/>
          </ac:spMkLst>
        </pc:spChg>
        <pc:grpChg chg="mod">
          <ac:chgData name="Stuart Andrews" userId="fe79af9a-8d06-4ba5-854d-245a1649f122" providerId="ADAL" clId="{4A580DDE-4134-497B-9ABE-F822701BB7F1}" dt="2022-02-14T14:20:39.796" v="6561" actId="1076"/>
          <ac:grpSpMkLst>
            <pc:docMk/>
            <pc:sldMk cId="246551161" sldId="443"/>
            <ac:grpSpMk id="10" creationId="{7F0C3817-47D5-4847-8836-979AB461160A}"/>
          </ac:grpSpMkLst>
        </pc:grpChg>
        <pc:cxnChg chg="del">
          <ac:chgData name="Stuart Andrews" userId="fe79af9a-8d06-4ba5-854d-245a1649f122" providerId="ADAL" clId="{4A580DDE-4134-497B-9ABE-F822701BB7F1}" dt="2022-02-14T14:19:00.017" v="6519" actId="478"/>
          <ac:cxnSpMkLst>
            <pc:docMk/>
            <pc:sldMk cId="246551161" sldId="443"/>
            <ac:cxnSpMk id="27" creationId="{F613C254-B7E6-4AC6-8A4C-4E208246FB00}"/>
          </ac:cxnSpMkLst>
        </pc:cxnChg>
      </pc:sldChg>
      <pc:sldChg chg="del">
        <pc:chgData name="Stuart Andrews" userId="fe79af9a-8d06-4ba5-854d-245a1649f122" providerId="ADAL" clId="{4A580DDE-4134-497B-9ABE-F822701BB7F1}" dt="2022-02-15T11:20:56.498" v="9699" actId="2696"/>
        <pc:sldMkLst>
          <pc:docMk/>
          <pc:sldMk cId="1218660907" sldId="444"/>
        </pc:sldMkLst>
      </pc:sldChg>
      <pc:sldChg chg="del">
        <pc:chgData name="Stuart Andrews" userId="fe79af9a-8d06-4ba5-854d-245a1649f122" providerId="ADAL" clId="{4A580DDE-4134-497B-9ABE-F822701BB7F1}" dt="2022-02-15T11:25:14.053" v="9752" actId="2696"/>
        <pc:sldMkLst>
          <pc:docMk/>
          <pc:sldMk cId="1944253121" sldId="445"/>
        </pc:sldMkLst>
      </pc:sldChg>
      <pc:sldChg chg="del">
        <pc:chgData name="Stuart Andrews" userId="fe79af9a-8d06-4ba5-854d-245a1649f122" providerId="ADAL" clId="{4A580DDE-4134-497B-9ABE-F822701BB7F1}" dt="2022-02-15T11:25:14.053" v="9752" actId="2696"/>
        <pc:sldMkLst>
          <pc:docMk/>
          <pc:sldMk cId="2767982897" sldId="446"/>
        </pc:sldMkLst>
      </pc:sldChg>
      <pc:sldChg chg="addSp delSp modSp mod modAnim">
        <pc:chgData name="Stuart Andrews" userId="fe79af9a-8d06-4ba5-854d-245a1649f122" providerId="ADAL" clId="{4A580DDE-4134-497B-9ABE-F822701BB7F1}" dt="2022-02-15T15:18:06.467" v="12473"/>
        <pc:sldMkLst>
          <pc:docMk/>
          <pc:sldMk cId="539375156" sldId="447"/>
        </pc:sldMkLst>
        <pc:spChg chg="add mod">
          <ac:chgData name="Stuart Andrews" userId="fe79af9a-8d06-4ba5-854d-245a1649f122" providerId="ADAL" clId="{4A580DDE-4134-497B-9ABE-F822701BB7F1}" dt="2022-02-15T11:26:31.127" v="9771" actId="1076"/>
          <ac:spMkLst>
            <pc:docMk/>
            <pc:sldMk cId="539375156" sldId="447"/>
            <ac:spMk id="14" creationId="{0B92BBAB-59E9-4025-81F0-0E2050A952DC}"/>
          </ac:spMkLst>
        </pc:spChg>
        <pc:spChg chg="add mod">
          <ac:chgData name="Stuart Andrews" userId="fe79af9a-8d06-4ba5-854d-245a1649f122" providerId="ADAL" clId="{4A580DDE-4134-497B-9ABE-F822701BB7F1}" dt="2022-02-15T11:26:31.127" v="9771" actId="1076"/>
          <ac:spMkLst>
            <pc:docMk/>
            <pc:sldMk cId="539375156" sldId="447"/>
            <ac:spMk id="15" creationId="{B26AA3DC-7440-4500-915A-94DED86DE9BE}"/>
          </ac:spMkLst>
        </pc:spChg>
        <pc:spChg chg="add mod">
          <ac:chgData name="Stuart Andrews" userId="fe79af9a-8d06-4ba5-854d-245a1649f122" providerId="ADAL" clId="{4A580DDE-4134-497B-9ABE-F822701BB7F1}" dt="2022-02-15T11:26:31.127" v="9771" actId="1076"/>
          <ac:spMkLst>
            <pc:docMk/>
            <pc:sldMk cId="539375156" sldId="447"/>
            <ac:spMk id="16" creationId="{9D9D47AB-7ADF-4B1F-BE40-A314A9B8EA20}"/>
          </ac:spMkLst>
        </pc:spChg>
        <pc:spChg chg="add mod">
          <ac:chgData name="Stuart Andrews" userId="fe79af9a-8d06-4ba5-854d-245a1649f122" providerId="ADAL" clId="{4A580DDE-4134-497B-9ABE-F822701BB7F1}" dt="2022-02-15T11:26:36.947" v="9773"/>
          <ac:spMkLst>
            <pc:docMk/>
            <pc:sldMk cId="539375156" sldId="447"/>
            <ac:spMk id="17" creationId="{33680117-FF04-4363-9E35-051FD9004894}"/>
          </ac:spMkLst>
        </pc:spChg>
        <pc:spChg chg="del">
          <ac:chgData name="Stuart Andrews" userId="fe79af9a-8d06-4ba5-854d-245a1649f122" providerId="ADAL" clId="{4A580DDE-4134-497B-9ABE-F822701BB7F1}" dt="2022-02-14T15:06:01.076" v="7350" actId="478"/>
          <ac:spMkLst>
            <pc:docMk/>
            <pc:sldMk cId="539375156" sldId="447"/>
            <ac:spMk id="18" creationId="{C2681272-9320-4CDE-9896-C9FDECAA0756}"/>
          </ac:spMkLst>
        </pc:spChg>
        <pc:spChg chg="del">
          <ac:chgData name="Stuart Andrews" userId="fe79af9a-8d06-4ba5-854d-245a1649f122" providerId="ADAL" clId="{4A580DDE-4134-497B-9ABE-F822701BB7F1}" dt="2022-02-14T15:06:01.076" v="7350" actId="478"/>
          <ac:spMkLst>
            <pc:docMk/>
            <pc:sldMk cId="539375156" sldId="447"/>
            <ac:spMk id="19" creationId="{59664422-04D1-4619-98E0-E20094D35829}"/>
          </ac:spMkLst>
        </pc:spChg>
        <pc:spChg chg="del">
          <ac:chgData name="Stuart Andrews" userId="fe79af9a-8d06-4ba5-854d-245a1649f122" providerId="ADAL" clId="{4A580DDE-4134-497B-9ABE-F822701BB7F1}" dt="2022-02-14T15:06:01.076" v="7350" actId="478"/>
          <ac:spMkLst>
            <pc:docMk/>
            <pc:sldMk cId="539375156" sldId="447"/>
            <ac:spMk id="20" creationId="{FAEF94BC-EBB8-4A54-8536-D78B7352467F}"/>
          </ac:spMkLst>
        </pc:spChg>
        <pc:spChg chg="del">
          <ac:chgData name="Stuart Andrews" userId="fe79af9a-8d06-4ba5-854d-245a1649f122" providerId="ADAL" clId="{4A580DDE-4134-497B-9ABE-F822701BB7F1}" dt="2022-02-14T15:05:46.722" v="7348" actId="478"/>
          <ac:spMkLst>
            <pc:docMk/>
            <pc:sldMk cId="539375156" sldId="447"/>
            <ac:spMk id="21" creationId="{20068A91-CB92-4555-8066-28DF4B92DD68}"/>
          </ac:spMkLst>
        </pc:spChg>
        <pc:spChg chg="add mod">
          <ac:chgData name="Stuart Andrews" userId="fe79af9a-8d06-4ba5-854d-245a1649f122" providerId="ADAL" clId="{4A580DDE-4134-497B-9ABE-F822701BB7F1}" dt="2022-02-14T15:05:50.706" v="7349"/>
          <ac:spMkLst>
            <pc:docMk/>
            <pc:sldMk cId="539375156" sldId="447"/>
            <ac:spMk id="23" creationId="{D0D65A4C-7032-403A-8274-977CACFE7146}"/>
          </ac:spMkLst>
        </pc:spChg>
        <pc:spChg chg="del mod">
          <ac:chgData name="Stuart Andrews" userId="fe79af9a-8d06-4ba5-854d-245a1649f122" providerId="ADAL" clId="{4A580DDE-4134-497B-9ABE-F822701BB7F1}" dt="2022-02-14T15:06:18.460" v="7355" actId="478"/>
          <ac:spMkLst>
            <pc:docMk/>
            <pc:sldMk cId="539375156" sldId="447"/>
            <ac:spMk id="24" creationId="{2DEE649B-5A54-473C-B0F3-9A3F8F5EC030}"/>
          </ac:spMkLst>
        </pc:spChg>
        <pc:spChg chg="del">
          <ac:chgData name="Stuart Andrews" userId="fe79af9a-8d06-4ba5-854d-245a1649f122" providerId="ADAL" clId="{4A580DDE-4134-497B-9ABE-F822701BB7F1}" dt="2022-02-14T15:06:20.791" v="7356" actId="478"/>
          <ac:spMkLst>
            <pc:docMk/>
            <pc:sldMk cId="539375156" sldId="447"/>
            <ac:spMk id="25" creationId="{BF6A186A-D272-408F-AD99-EDC320235E35}"/>
          </ac:spMkLst>
        </pc:spChg>
        <pc:spChg chg="del">
          <ac:chgData name="Stuart Andrews" userId="fe79af9a-8d06-4ba5-854d-245a1649f122" providerId="ADAL" clId="{4A580DDE-4134-497B-9ABE-F822701BB7F1}" dt="2022-02-14T15:06:21.724" v="7357" actId="478"/>
          <ac:spMkLst>
            <pc:docMk/>
            <pc:sldMk cId="539375156" sldId="447"/>
            <ac:spMk id="26" creationId="{F4ED4113-E971-4D7E-8541-F9E1C3E83A4E}"/>
          </ac:spMkLst>
        </pc:spChg>
        <pc:spChg chg="add del mod">
          <ac:chgData name="Stuart Andrews" userId="fe79af9a-8d06-4ba5-854d-245a1649f122" providerId="ADAL" clId="{4A580DDE-4134-497B-9ABE-F822701BB7F1}" dt="2022-02-15T11:26:33.917" v="9772" actId="478"/>
          <ac:spMkLst>
            <pc:docMk/>
            <pc:sldMk cId="539375156" sldId="447"/>
            <ac:spMk id="27" creationId="{61EC8BA3-313A-4693-8D64-CA876B045CB0}"/>
          </ac:spMkLst>
        </pc:spChg>
        <pc:spChg chg="add del mod">
          <ac:chgData name="Stuart Andrews" userId="fe79af9a-8d06-4ba5-854d-245a1649f122" providerId="ADAL" clId="{4A580DDE-4134-497B-9ABE-F822701BB7F1}" dt="2022-02-15T11:26:15.129" v="9767" actId="478"/>
          <ac:spMkLst>
            <pc:docMk/>
            <pc:sldMk cId="539375156" sldId="447"/>
            <ac:spMk id="34" creationId="{D7B48ED2-C281-4380-8745-5E5DF5E96C52}"/>
          </ac:spMkLst>
        </pc:spChg>
        <pc:spChg chg="add del mod">
          <ac:chgData name="Stuart Andrews" userId="fe79af9a-8d06-4ba5-854d-245a1649f122" providerId="ADAL" clId="{4A580DDE-4134-497B-9ABE-F822701BB7F1}" dt="2022-02-15T11:26:16.018" v="9768" actId="478"/>
          <ac:spMkLst>
            <pc:docMk/>
            <pc:sldMk cId="539375156" sldId="447"/>
            <ac:spMk id="35" creationId="{344C23B5-6212-4B9B-BBB0-E31B72B7C298}"/>
          </ac:spMkLst>
        </pc:spChg>
        <pc:spChg chg="add del mod">
          <ac:chgData name="Stuart Andrews" userId="fe79af9a-8d06-4ba5-854d-245a1649f122" providerId="ADAL" clId="{4A580DDE-4134-497B-9ABE-F822701BB7F1}" dt="2022-02-15T11:26:17.874" v="9769" actId="478"/>
          <ac:spMkLst>
            <pc:docMk/>
            <pc:sldMk cId="539375156" sldId="447"/>
            <ac:spMk id="36" creationId="{C6424B21-1BA3-41EF-BEB5-21A802E178EC}"/>
          </ac:spMkLst>
        </pc:spChg>
        <pc:graphicFrameChg chg="add mod modGraphic">
          <ac:chgData name="Stuart Andrews" userId="fe79af9a-8d06-4ba5-854d-245a1649f122" providerId="ADAL" clId="{4A580DDE-4134-497B-9ABE-F822701BB7F1}" dt="2022-02-15T15:07:42.253" v="12360" actId="207"/>
          <ac:graphicFrameMkLst>
            <pc:docMk/>
            <pc:sldMk cId="539375156" sldId="447"/>
            <ac:graphicFrameMk id="37" creationId="{676D8164-C3EC-4692-95C4-4B51D8F64B11}"/>
          </ac:graphicFrameMkLst>
        </pc:graphicFrameChg>
        <pc:picChg chg="del">
          <ac:chgData name="Stuart Andrews" userId="fe79af9a-8d06-4ba5-854d-245a1649f122" providerId="ADAL" clId="{4A580DDE-4134-497B-9ABE-F822701BB7F1}" dt="2022-02-14T15:06:01.076" v="7350" actId="478"/>
          <ac:picMkLst>
            <pc:docMk/>
            <pc:sldMk cId="539375156" sldId="447"/>
            <ac:picMk id="12" creationId="{F6209A6F-1F72-438B-BA62-121612DE4D40}"/>
          </ac:picMkLst>
        </pc:picChg>
        <pc:picChg chg="del">
          <ac:chgData name="Stuart Andrews" userId="fe79af9a-8d06-4ba5-854d-245a1649f122" providerId="ADAL" clId="{4A580DDE-4134-497B-9ABE-F822701BB7F1}" dt="2022-02-14T15:06:01.076" v="7350" actId="478"/>
          <ac:picMkLst>
            <pc:docMk/>
            <pc:sldMk cId="539375156" sldId="447"/>
            <ac:picMk id="13" creationId="{F697488A-8D99-44DE-BABF-441195724788}"/>
          </ac:picMkLst>
        </pc:picChg>
        <pc:picChg chg="del">
          <ac:chgData name="Stuart Andrews" userId="fe79af9a-8d06-4ba5-854d-245a1649f122" providerId="ADAL" clId="{4A580DDE-4134-497B-9ABE-F822701BB7F1}" dt="2022-02-14T15:06:01.076" v="7350" actId="478"/>
          <ac:picMkLst>
            <pc:docMk/>
            <pc:sldMk cId="539375156" sldId="447"/>
            <ac:picMk id="14" creationId="{91F9DD5B-0F73-44CA-A1D0-22193D4AC56A}"/>
          </ac:picMkLst>
        </pc:picChg>
        <pc:picChg chg="del">
          <ac:chgData name="Stuart Andrews" userId="fe79af9a-8d06-4ba5-854d-245a1649f122" providerId="ADAL" clId="{4A580DDE-4134-497B-9ABE-F822701BB7F1}" dt="2022-02-14T15:06:01.076" v="7350" actId="478"/>
          <ac:picMkLst>
            <pc:docMk/>
            <pc:sldMk cId="539375156" sldId="447"/>
            <ac:picMk id="15" creationId="{1BDB698A-17E9-4025-B462-5E7F2A6E7F10}"/>
          </ac:picMkLst>
        </pc:picChg>
        <pc:picChg chg="del">
          <ac:chgData name="Stuart Andrews" userId="fe79af9a-8d06-4ba5-854d-245a1649f122" providerId="ADAL" clId="{4A580DDE-4134-497B-9ABE-F822701BB7F1}" dt="2022-02-14T15:06:01.076" v="7350" actId="478"/>
          <ac:picMkLst>
            <pc:docMk/>
            <pc:sldMk cId="539375156" sldId="447"/>
            <ac:picMk id="16" creationId="{6F0C0331-3EE0-4245-A118-4F81A88555A5}"/>
          </ac:picMkLst>
        </pc:picChg>
        <pc:picChg chg="del">
          <ac:chgData name="Stuart Andrews" userId="fe79af9a-8d06-4ba5-854d-245a1649f122" providerId="ADAL" clId="{4A580DDE-4134-497B-9ABE-F822701BB7F1}" dt="2022-02-14T15:06:01.076" v="7350" actId="478"/>
          <ac:picMkLst>
            <pc:docMk/>
            <pc:sldMk cId="539375156" sldId="447"/>
            <ac:picMk id="17" creationId="{1385E139-29EA-444A-AFA1-1B989A6C4DDD}"/>
          </ac:picMkLst>
        </pc:picChg>
        <pc:picChg chg="add mod">
          <ac:chgData name="Stuart Andrews" userId="fe79af9a-8d06-4ba5-854d-245a1649f122" providerId="ADAL" clId="{4A580DDE-4134-497B-9ABE-F822701BB7F1}" dt="2022-02-14T15:06:07.735" v="7352" actId="1076"/>
          <ac:picMkLst>
            <pc:docMk/>
            <pc:sldMk cId="539375156" sldId="447"/>
            <ac:picMk id="28" creationId="{CFE8B029-160D-436A-BB0F-DA3FEE3BEBD6}"/>
          </ac:picMkLst>
        </pc:picChg>
        <pc:picChg chg="add mod">
          <ac:chgData name="Stuart Andrews" userId="fe79af9a-8d06-4ba5-854d-245a1649f122" providerId="ADAL" clId="{4A580DDE-4134-497B-9ABE-F822701BB7F1}" dt="2022-02-14T15:06:07.735" v="7352" actId="1076"/>
          <ac:picMkLst>
            <pc:docMk/>
            <pc:sldMk cId="539375156" sldId="447"/>
            <ac:picMk id="29" creationId="{5536840E-556E-48BC-8476-8D03D9907BFC}"/>
          </ac:picMkLst>
        </pc:picChg>
        <pc:picChg chg="add mod">
          <ac:chgData name="Stuart Andrews" userId="fe79af9a-8d06-4ba5-854d-245a1649f122" providerId="ADAL" clId="{4A580DDE-4134-497B-9ABE-F822701BB7F1}" dt="2022-02-14T15:06:07.735" v="7352" actId="1076"/>
          <ac:picMkLst>
            <pc:docMk/>
            <pc:sldMk cId="539375156" sldId="447"/>
            <ac:picMk id="30" creationId="{278ECE1E-FFE7-432F-8138-23CE0413D165}"/>
          </ac:picMkLst>
        </pc:picChg>
        <pc:picChg chg="add mod">
          <ac:chgData name="Stuart Andrews" userId="fe79af9a-8d06-4ba5-854d-245a1649f122" providerId="ADAL" clId="{4A580DDE-4134-497B-9ABE-F822701BB7F1}" dt="2022-02-14T15:06:07.735" v="7352" actId="1076"/>
          <ac:picMkLst>
            <pc:docMk/>
            <pc:sldMk cId="539375156" sldId="447"/>
            <ac:picMk id="31" creationId="{14680F42-9CD7-4F0B-92E2-B3C7FACAD571}"/>
          </ac:picMkLst>
        </pc:picChg>
        <pc:picChg chg="add mod">
          <ac:chgData name="Stuart Andrews" userId="fe79af9a-8d06-4ba5-854d-245a1649f122" providerId="ADAL" clId="{4A580DDE-4134-497B-9ABE-F822701BB7F1}" dt="2022-02-14T15:06:07.735" v="7352" actId="1076"/>
          <ac:picMkLst>
            <pc:docMk/>
            <pc:sldMk cId="539375156" sldId="447"/>
            <ac:picMk id="32" creationId="{6850EC1D-02C0-4567-B55E-6BE83E9C7DE4}"/>
          </ac:picMkLst>
        </pc:picChg>
        <pc:picChg chg="add mod">
          <ac:chgData name="Stuart Andrews" userId="fe79af9a-8d06-4ba5-854d-245a1649f122" providerId="ADAL" clId="{4A580DDE-4134-497B-9ABE-F822701BB7F1}" dt="2022-02-14T15:06:07.735" v="7352" actId="1076"/>
          <ac:picMkLst>
            <pc:docMk/>
            <pc:sldMk cId="539375156" sldId="447"/>
            <ac:picMk id="33" creationId="{8DC0872A-1572-404B-AD04-21119E10DE93}"/>
          </ac:picMkLst>
        </pc:picChg>
        <pc:cxnChg chg="del">
          <ac:chgData name="Stuart Andrews" userId="fe79af9a-8d06-4ba5-854d-245a1649f122" providerId="ADAL" clId="{4A580DDE-4134-497B-9ABE-F822701BB7F1}" dt="2022-02-14T15:05:46.722" v="7348" actId="478"/>
          <ac:cxnSpMkLst>
            <pc:docMk/>
            <pc:sldMk cId="539375156" sldId="447"/>
            <ac:cxnSpMk id="22" creationId="{66899EC5-781E-4026-8E89-AA22A2B198C9}"/>
          </ac:cxnSpMkLst>
        </pc:cxnChg>
      </pc:sldChg>
      <pc:sldChg chg="del">
        <pc:chgData name="Stuart Andrews" userId="fe79af9a-8d06-4ba5-854d-245a1649f122" providerId="ADAL" clId="{4A580DDE-4134-497B-9ABE-F822701BB7F1}" dt="2022-02-15T11:27:29.107" v="9779" actId="2696"/>
        <pc:sldMkLst>
          <pc:docMk/>
          <pc:sldMk cId="2685959553" sldId="449"/>
        </pc:sldMkLst>
      </pc:sldChg>
      <pc:sldChg chg="del">
        <pc:chgData name="Stuart Andrews" userId="fe79af9a-8d06-4ba5-854d-245a1649f122" providerId="ADAL" clId="{4A580DDE-4134-497B-9ABE-F822701BB7F1}" dt="2022-02-15T11:26:50.671" v="9774" actId="2696"/>
        <pc:sldMkLst>
          <pc:docMk/>
          <pc:sldMk cId="1436152828" sldId="450"/>
        </pc:sldMkLst>
      </pc:sldChg>
      <pc:sldChg chg="del">
        <pc:chgData name="Stuart Andrews" userId="fe79af9a-8d06-4ba5-854d-245a1649f122" providerId="ADAL" clId="{4A580DDE-4134-497B-9ABE-F822701BB7F1}" dt="2022-02-15T11:26:50.671" v="9774" actId="2696"/>
        <pc:sldMkLst>
          <pc:docMk/>
          <pc:sldMk cId="822493099" sldId="451"/>
        </pc:sldMkLst>
      </pc:sldChg>
      <pc:sldChg chg="delSp del mod">
        <pc:chgData name="Stuart Andrews" userId="fe79af9a-8d06-4ba5-854d-245a1649f122" providerId="ADAL" clId="{4A580DDE-4134-497B-9ABE-F822701BB7F1}" dt="2022-02-15T10:02:47.094" v="8320" actId="2696"/>
        <pc:sldMkLst>
          <pc:docMk/>
          <pc:sldMk cId="3608844890" sldId="452"/>
        </pc:sldMkLst>
        <pc:spChg chg="del">
          <ac:chgData name="Stuart Andrews" userId="fe79af9a-8d06-4ba5-854d-245a1649f122" providerId="ADAL" clId="{4A580DDE-4134-497B-9ABE-F822701BB7F1}" dt="2022-02-15T10:01:53.297" v="8307" actId="478"/>
          <ac:spMkLst>
            <pc:docMk/>
            <pc:sldMk cId="3608844890" sldId="452"/>
            <ac:spMk id="21" creationId="{20068A91-CB92-4555-8066-28DF4B92DD68}"/>
          </ac:spMkLst>
        </pc:spChg>
        <pc:cxnChg chg="del">
          <ac:chgData name="Stuart Andrews" userId="fe79af9a-8d06-4ba5-854d-245a1649f122" providerId="ADAL" clId="{4A580DDE-4134-497B-9ABE-F822701BB7F1}" dt="2022-02-15T10:01:53.297" v="8307" actId="478"/>
          <ac:cxnSpMkLst>
            <pc:docMk/>
            <pc:sldMk cId="3608844890" sldId="452"/>
            <ac:cxnSpMk id="22" creationId="{66899EC5-781E-4026-8E89-AA22A2B198C9}"/>
          </ac:cxnSpMkLst>
        </pc:cxnChg>
      </pc:sldChg>
      <pc:sldChg chg="del">
        <pc:chgData name="Stuart Andrews" userId="fe79af9a-8d06-4ba5-854d-245a1649f122" providerId="ADAL" clId="{4A580DDE-4134-497B-9ABE-F822701BB7F1}" dt="2022-02-15T11:19:58.501" v="9691" actId="2696"/>
        <pc:sldMkLst>
          <pc:docMk/>
          <pc:sldMk cId="187219699" sldId="454"/>
        </pc:sldMkLst>
      </pc:sldChg>
      <pc:sldChg chg="del">
        <pc:chgData name="Stuart Andrews" userId="fe79af9a-8d06-4ba5-854d-245a1649f122" providerId="ADAL" clId="{4A580DDE-4134-497B-9ABE-F822701BB7F1}" dt="2022-02-15T11:24:57.136" v="9749" actId="2696"/>
        <pc:sldMkLst>
          <pc:docMk/>
          <pc:sldMk cId="1817688465" sldId="455"/>
        </pc:sldMkLst>
      </pc:sldChg>
      <pc:sldChg chg="addSp delSp modSp mod ord modAnim">
        <pc:chgData name="Stuart Andrews" userId="fe79af9a-8d06-4ba5-854d-245a1649f122" providerId="ADAL" clId="{4A580DDE-4134-497B-9ABE-F822701BB7F1}" dt="2022-02-11T13:58:39.237" v="5026" actId="404"/>
        <pc:sldMkLst>
          <pc:docMk/>
          <pc:sldMk cId="3236532130" sldId="456"/>
        </pc:sldMkLst>
        <pc:spChg chg="del">
          <ac:chgData name="Stuart Andrews" userId="fe79af9a-8d06-4ba5-854d-245a1649f122" providerId="ADAL" clId="{4A580DDE-4134-497B-9ABE-F822701BB7F1}" dt="2022-02-10T14:25:46.118" v="142" actId="478"/>
          <ac:spMkLst>
            <pc:docMk/>
            <pc:sldMk cId="3236532130" sldId="456"/>
            <ac:spMk id="5" creationId="{AE00C421-20DB-4183-A470-A210B7504054}"/>
          </ac:spMkLst>
        </pc:spChg>
        <pc:spChg chg="add mod">
          <ac:chgData name="Stuart Andrews" userId="fe79af9a-8d06-4ba5-854d-245a1649f122" providerId="ADAL" clId="{4A580DDE-4134-497B-9ABE-F822701BB7F1}" dt="2022-02-11T11:30:04.277" v="2212" actId="255"/>
          <ac:spMkLst>
            <pc:docMk/>
            <pc:sldMk cId="3236532130" sldId="456"/>
            <ac:spMk id="6" creationId="{4AAC998C-7472-4571-A38F-6B2B1BFA7EC4}"/>
          </ac:spMkLst>
        </pc:spChg>
        <pc:spChg chg="mod">
          <ac:chgData name="Stuart Andrews" userId="fe79af9a-8d06-4ba5-854d-245a1649f122" providerId="ADAL" clId="{4A580DDE-4134-497B-9ABE-F822701BB7F1}" dt="2022-02-10T14:26:34.301" v="167"/>
          <ac:spMkLst>
            <pc:docMk/>
            <pc:sldMk cId="3236532130" sldId="456"/>
            <ac:spMk id="8" creationId="{51D2E4ED-F8AD-49EB-B38E-91551986892C}"/>
          </ac:spMkLst>
        </pc:spChg>
        <pc:spChg chg="mod">
          <ac:chgData name="Stuart Andrews" userId="fe79af9a-8d06-4ba5-854d-245a1649f122" providerId="ADAL" clId="{4A580DDE-4134-497B-9ABE-F822701BB7F1}" dt="2022-02-11T13:58:39.237" v="5026" actId="404"/>
          <ac:spMkLst>
            <pc:docMk/>
            <pc:sldMk cId="3236532130" sldId="456"/>
            <ac:spMk id="9" creationId="{D24D451B-3DB0-47F2-A180-B5113C4FD494}"/>
          </ac:spMkLst>
        </pc:spChg>
        <pc:spChg chg="del">
          <ac:chgData name="Stuart Andrews" userId="fe79af9a-8d06-4ba5-854d-245a1649f122" providerId="ADAL" clId="{4A580DDE-4134-497B-9ABE-F822701BB7F1}" dt="2022-02-10T14:25:46.118" v="142" actId="478"/>
          <ac:spMkLst>
            <pc:docMk/>
            <pc:sldMk cId="3236532130" sldId="456"/>
            <ac:spMk id="13" creationId="{608EB25C-62FB-440F-8D7E-C8F7199FE3C4}"/>
          </ac:spMkLst>
        </pc:spChg>
        <pc:grpChg chg="add mod">
          <ac:chgData name="Stuart Andrews" userId="fe79af9a-8d06-4ba5-854d-245a1649f122" providerId="ADAL" clId="{4A580DDE-4134-497B-9ABE-F822701BB7F1}" dt="2022-02-10T15:59:31.922" v="1610" actId="1076"/>
          <ac:grpSpMkLst>
            <pc:docMk/>
            <pc:sldMk cId="3236532130" sldId="456"/>
            <ac:grpSpMk id="7" creationId="{896CA014-A55D-4F1A-890E-21D69B8E8391}"/>
          </ac:grpSpMkLst>
        </pc:grpChg>
        <pc:cxnChg chg="del">
          <ac:chgData name="Stuart Andrews" userId="fe79af9a-8d06-4ba5-854d-245a1649f122" providerId="ADAL" clId="{4A580DDE-4134-497B-9ABE-F822701BB7F1}" dt="2022-02-10T14:25:46.118" v="142" actId="478"/>
          <ac:cxnSpMkLst>
            <pc:docMk/>
            <pc:sldMk cId="3236532130" sldId="456"/>
            <ac:cxnSpMk id="17" creationId="{ABDD9C6F-BAB6-457B-B574-89A773410DB2}"/>
          </ac:cxnSpMkLst>
        </pc:cxnChg>
      </pc:sldChg>
      <pc:sldChg chg="del">
        <pc:chgData name="Stuart Andrews" userId="fe79af9a-8d06-4ba5-854d-245a1649f122" providerId="ADAL" clId="{4A580DDE-4134-497B-9ABE-F822701BB7F1}" dt="2022-02-15T11:27:29.107" v="9779" actId="2696"/>
        <pc:sldMkLst>
          <pc:docMk/>
          <pc:sldMk cId="404180617" sldId="457"/>
        </pc:sldMkLst>
      </pc:sldChg>
      <pc:sldChg chg="addSp delSp modSp mod delAnim modAnim">
        <pc:chgData name="Stuart Andrews" userId="fe79af9a-8d06-4ba5-854d-245a1649f122" providerId="ADAL" clId="{4A580DDE-4134-497B-9ABE-F822701BB7F1}" dt="2022-02-15T10:58:36.013" v="9474" actId="14861"/>
        <pc:sldMkLst>
          <pc:docMk/>
          <pc:sldMk cId="2943485239" sldId="459"/>
        </pc:sldMkLst>
        <pc:spChg chg="del">
          <ac:chgData name="Stuart Andrews" userId="fe79af9a-8d06-4ba5-854d-245a1649f122" providerId="ADAL" clId="{4A580DDE-4134-497B-9ABE-F822701BB7F1}" dt="2022-02-11T13:52:46.962" v="4875" actId="478"/>
          <ac:spMkLst>
            <pc:docMk/>
            <pc:sldMk cId="2943485239" sldId="459"/>
            <ac:spMk id="10" creationId="{A81BB05E-1125-42B3-8B3A-ACF4E0BFEDD1}"/>
          </ac:spMkLst>
        </pc:spChg>
        <pc:spChg chg="add mod">
          <ac:chgData name="Stuart Andrews" userId="fe79af9a-8d06-4ba5-854d-245a1649f122" providerId="ADAL" clId="{4A580DDE-4134-497B-9ABE-F822701BB7F1}" dt="2022-02-15T10:58:36.013" v="9474" actId="14861"/>
          <ac:spMkLst>
            <pc:docMk/>
            <pc:sldMk cId="2943485239" sldId="459"/>
            <ac:spMk id="17" creationId="{34453CDC-3D24-4377-9CD1-66722741657B}"/>
          </ac:spMkLst>
        </pc:spChg>
        <pc:spChg chg="mod">
          <ac:chgData name="Stuart Andrews" userId="fe79af9a-8d06-4ba5-854d-245a1649f122" providerId="ADAL" clId="{4A580DDE-4134-497B-9ABE-F822701BB7F1}" dt="2022-02-11T13:53:29.383" v="4932" actId="1076"/>
          <ac:spMkLst>
            <pc:docMk/>
            <pc:sldMk cId="2943485239" sldId="459"/>
            <ac:spMk id="19" creationId="{4C38095F-D624-4523-A718-59CBFAA463B1}"/>
          </ac:spMkLst>
        </pc:spChg>
        <pc:spChg chg="add mod">
          <ac:chgData name="Stuart Andrews" userId="fe79af9a-8d06-4ba5-854d-245a1649f122" providerId="ADAL" clId="{4A580DDE-4134-497B-9ABE-F822701BB7F1}" dt="2022-02-14T14:18:16.135" v="6512" actId="20577"/>
          <ac:spMkLst>
            <pc:docMk/>
            <pc:sldMk cId="2943485239" sldId="459"/>
            <ac:spMk id="20" creationId="{253F4B85-1EB5-48D5-B29B-B493F6B8BE7C}"/>
          </ac:spMkLst>
        </pc:spChg>
        <pc:spChg chg="mod">
          <ac:chgData name="Stuart Andrews" userId="fe79af9a-8d06-4ba5-854d-245a1649f122" providerId="ADAL" clId="{4A580DDE-4134-497B-9ABE-F822701BB7F1}" dt="2022-02-11T13:53:07.018" v="4879"/>
          <ac:spMkLst>
            <pc:docMk/>
            <pc:sldMk cId="2943485239" sldId="459"/>
            <ac:spMk id="22" creationId="{A8488DAC-4E13-4DFA-AFA7-23DBE51FC715}"/>
          </ac:spMkLst>
        </pc:spChg>
        <pc:spChg chg="mod">
          <ac:chgData name="Stuart Andrews" userId="fe79af9a-8d06-4ba5-854d-245a1649f122" providerId="ADAL" clId="{4A580DDE-4134-497B-9ABE-F822701BB7F1}" dt="2022-02-11T14:06:24.773" v="5307" actId="404"/>
          <ac:spMkLst>
            <pc:docMk/>
            <pc:sldMk cId="2943485239" sldId="459"/>
            <ac:spMk id="23" creationId="{13217F7E-A894-4F70-BAED-ADBC51299588}"/>
          </ac:spMkLst>
        </pc:spChg>
        <pc:spChg chg="add del mod">
          <ac:chgData name="Stuart Andrews" userId="fe79af9a-8d06-4ba5-854d-245a1649f122" providerId="ADAL" clId="{4A580DDE-4134-497B-9ABE-F822701BB7F1}" dt="2022-02-11T13:54:27.907" v="4943"/>
          <ac:spMkLst>
            <pc:docMk/>
            <pc:sldMk cId="2943485239" sldId="459"/>
            <ac:spMk id="24" creationId="{C7B99A0E-3604-4B1B-83A6-696627628103}"/>
          </ac:spMkLst>
        </pc:spChg>
        <pc:spChg chg="mod">
          <ac:chgData name="Stuart Andrews" userId="fe79af9a-8d06-4ba5-854d-245a1649f122" providerId="ADAL" clId="{4A580DDE-4134-497B-9ABE-F822701BB7F1}" dt="2022-02-11T13:54:30.791" v="4944"/>
          <ac:spMkLst>
            <pc:docMk/>
            <pc:sldMk cId="2943485239" sldId="459"/>
            <ac:spMk id="26" creationId="{0ED8AF12-76B5-4E4E-8709-C2F9E80F6F99}"/>
          </ac:spMkLst>
        </pc:spChg>
        <pc:spChg chg="mod">
          <ac:chgData name="Stuart Andrews" userId="fe79af9a-8d06-4ba5-854d-245a1649f122" providerId="ADAL" clId="{4A580DDE-4134-497B-9ABE-F822701BB7F1}" dt="2022-02-11T14:06:17.007" v="5305" actId="404"/>
          <ac:spMkLst>
            <pc:docMk/>
            <pc:sldMk cId="2943485239" sldId="459"/>
            <ac:spMk id="27" creationId="{B83E5047-3F66-495B-A70A-6D3AA998BC80}"/>
          </ac:spMkLst>
        </pc:spChg>
        <pc:grpChg chg="del">
          <ac:chgData name="Stuart Andrews" userId="fe79af9a-8d06-4ba5-854d-245a1649f122" providerId="ADAL" clId="{4A580DDE-4134-497B-9ABE-F822701BB7F1}" dt="2022-02-11T13:52:57.542" v="4878" actId="478"/>
          <ac:grpSpMkLst>
            <pc:docMk/>
            <pc:sldMk cId="2943485239" sldId="459"/>
            <ac:grpSpMk id="11" creationId="{BA9D7158-E9A7-493C-8E41-1C51EDBEC8A6}"/>
          </ac:grpSpMkLst>
        </pc:grpChg>
        <pc:grpChg chg="del">
          <ac:chgData name="Stuart Andrews" userId="fe79af9a-8d06-4ba5-854d-245a1649f122" providerId="ADAL" clId="{4A580DDE-4134-497B-9ABE-F822701BB7F1}" dt="2022-02-11T13:54:22.472" v="4939" actId="478"/>
          <ac:grpSpMkLst>
            <pc:docMk/>
            <pc:sldMk cId="2943485239" sldId="459"/>
            <ac:grpSpMk id="14" creationId="{0157E3E8-806A-4D21-B959-83F036A4F729}"/>
          </ac:grpSpMkLst>
        </pc:grpChg>
        <pc:grpChg chg="add mod">
          <ac:chgData name="Stuart Andrews" userId="fe79af9a-8d06-4ba5-854d-245a1649f122" providerId="ADAL" clId="{4A580DDE-4134-497B-9ABE-F822701BB7F1}" dt="2022-02-11T13:53:27.056" v="4931" actId="1076"/>
          <ac:grpSpMkLst>
            <pc:docMk/>
            <pc:sldMk cId="2943485239" sldId="459"/>
            <ac:grpSpMk id="21" creationId="{1BD5C04D-A3B8-455E-A985-962D709D7D4A}"/>
          </ac:grpSpMkLst>
        </pc:grpChg>
        <pc:grpChg chg="add mod ord">
          <ac:chgData name="Stuart Andrews" userId="fe79af9a-8d06-4ba5-854d-245a1649f122" providerId="ADAL" clId="{4A580DDE-4134-497B-9ABE-F822701BB7F1}" dt="2022-02-11T13:56:10.914" v="5011" actId="1076"/>
          <ac:grpSpMkLst>
            <pc:docMk/>
            <pc:sldMk cId="2943485239" sldId="459"/>
            <ac:grpSpMk id="25" creationId="{15BB1A9B-E42D-4AC1-B83D-D8E097ED7115}"/>
          </ac:grpSpMkLst>
        </pc:grpChg>
        <pc:picChg chg="mod ord">
          <ac:chgData name="Stuart Andrews" userId="fe79af9a-8d06-4ba5-854d-245a1649f122" providerId="ADAL" clId="{4A580DDE-4134-497B-9ABE-F822701BB7F1}" dt="2022-02-11T13:55:55.710" v="5010" actId="1076"/>
          <ac:picMkLst>
            <pc:docMk/>
            <pc:sldMk cId="2943485239" sldId="459"/>
            <ac:picMk id="3" creationId="{9FBEBDB8-4D52-411B-BC8D-DA6C668B0F25}"/>
          </ac:picMkLst>
        </pc:picChg>
        <pc:cxnChg chg="del">
          <ac:chgData name="Stuart Andrews" userId="fe79af9a-8d06-4ba5-854d-245a1649f122" providerId="ADAL" clId="{4A580DDE-4134-497B-9ABE-F822701BB7F1}" dt="2022-02-11T13:52:47.899" v="4876" actId="478"/>
          <ac:cxnSpMkLst>
            <pc:docMk/>
            <pc:sldMk cId="2943485239" sldId="459"/>
            <ac:cxnSpMk id="16" creationId="{B4E7E020-3065-44FC-831D-4BE6546FE428}"/>
          </ac:cxnSpMkLst>
        </pc:cxnChg>
      </pc:sldChg>
      <pc:sldChg chg="addSp delSp modSp del mod">
        <pc:chgData name="Stuart Andrews" userId="fe79af9a-8d06-4ba5-854d-245a1649f122" providerId="ADAL" clId="{4A580DDE-4134-497B-9ABE-F822701BB7F1}" dt="2022-02-11T14:18:04.302" v="5642" actId="2696"/>
        <pc:sldMkLst>
          <pc:docMk/>
          <pc:sldMk cId="1169622275" sldId="460"/>
        </pc:sldMkLst>
        <pc:spChg chg="del mod">
          <ac:chgData name="Stuart Andrews" userId="fe79af9a-8d06-4ba5-854d-245a1649f122" providerId="ADAL" clId="{4A580DDE-4134-497B-9ABE-F822701BB7F1}" dt="2022-02-11T13:38:12.492" v="4295" actId="478"/>
          <ac:spMkLst>
            <pc:docMk/>
            <pc:sldMk cId="1169622275" sldId="460"/>
            <ac:spMk id="7" creationId="{0ABACCBC-0AD9-48DE-9516-63CC79D42EB5}"/>
          </ac:spMkLst>
        </pc:spChg>
        <pc:spChg chg="add mod">
          <ac:chgData name="Stuart Andrews" userId="fe79af9a-8d06-4ba5-854d-245a1649f122" providerId="ADAL" clId="{4A580DDE-4134-497B-9ABE-F822701BB7F1}" dt="2022-02-11T13:38:37.433" v="4340" actId="20577"/>
          <ac:spMkLst>
            <pc:docMk/>
            <pc:sldMk cId="1169622275" sldId="460"/>
            <ac:spMk id="17" creationId="{390DFEC0-BFDD-41E9-ADDB-ACEABB88815C}"/>
          </ac:spMkLst>
        </pc:spChg>
        <pc:spChg chg="add mod">
          <ac:chgData name="Stuart Andrews" userId="fe79af9a-8d06-4ba5-854d-245a1649f122" providerId="ADAL" clId="{4A580DDE-4134-497B-9ABE-F822701BB7F1}" dt="2022-02-11T13:38:07.630" v="4293"/>
          <ac:spMkLst>
            <pc:docMk/>
            <pc:sldMk cId="1169622275" sldId="460"/>
            <ac:spMk id="18" creationId="{B1CA1CCF-E743-4656-AF50-CDF1CC193B93}"/>
          </ac:spMkLst>
        </pc:spChg>
        <pc:cxnChg chg="del">
          <ac:chgData name="Stuart Andrews" userId="fe79af9a-8d06-4ba5-854d-245a1649f122" providerId="ADAL" clId="{4A580DDE-4134-497B-9ABE-F822701BB7F1}" dt="2022-02-11T13:38:13.656" v="4296" actId="478"/>
          <ac:cxnSpMkLst>
            <pc:docMk/>
            <pc:sldMk cId="1169622275" sldId="460"/>
            <ac:cxnSpMk id="8" creationId="{CD5A6F8B-166A-46FF-AEA9-AFD1DB73B32B}"/>
          </ac:cxnSpMkLst>
        </pc:cxnChg>
      </pc:sldChg>
      <pc:sldChg chg="addSp delSp modSp mod delAnim modAnim">
        <pc:chgData name="Stuart Andrews" userId="fe79af9a-8d06-4ba5-854d-245a1649f122" providerId="ADAL" clId="{4A580DDE-4134-497B-9ABE-F822701BB7F1}" dt="2022-02-15T10:58:01.093" v="9470" actId="14861"/>
        <pc:sldMkLst>
          <pc:docMk/>
          <pc:sldMk cId="3959458880" sldId="461"/>
        </pc:sldMkLst>
        <pc:spChg chg="add del">
          <ac:chgData name="Stuart Andrews" userId="fe79af9a-8d06-4ba5-854d-245a1649f122" providerId="ADAL" clId="{4A580DDE-4134-497B-9ABE-F822701BB7F1}" dt="2022-02-11T13:41:09.951" v="4534" actId="478"/>
          <ac:spMkLst>
            <pc:docMk/>
            <pc:sldMk cId="3959458880" sldId="461"/>
            <ac:spMk id="7" creationId="{0ABACCBC-0AD9-48DE-9516-63CC79D42EB5}"/>
          </ac:spMkLst>
        </pc:spChg>
        <pc:spChg chg="del topLvl">
          <ac:chgData name="Stuart Andrews" userId="fe79af9a-8d06-4ba5-854d-245a1649f122" providerId="ADAL" clId="{4A580DDE-4134-497B-9ABE-F822701BB7F1}" dt="2022-02-11T13:41:55.500" v="4606" actId="478"/>
          <ac:spMkLst>
            <pc:docMk/>
            <pc:sldMk cId="3959458880" sldId="461"/>
            <ac:spMk id="9" creationId="{79083F60-6C8E-41F4-B191-9C431A8F7BCE}"/>
          </ac:spMkLst>
        </pc:spChg>
        <pc:spChg chg="del mod topLvl">
          <ac:chgData name="Stuart Andrews" userId="fe79af9a-8d06-4ba5-854d-245a1649f122" providerId="ADAL" clId="{4A580DDE-4134-497B-9ABE-F822701BB7F1}" dt="2022-02-11T13:41:54.699" v="4605" actId="478"/>
          <ac:spMkLst>
            <pc:docMk/>
            <pc:sldMk cId="3959458880" sldId="461"/>
            <ac:spMk id="10" creationId="{1E1AF54F-3A97-4E70-8DEA-4368435B2CF7}"/>
          </ac:spMkLst>
        </pc:spChg>
        <pc:spChg chg="add del mod">
          <ac:chgData name="Stuart Andrews" userId="fe79af9a-8d06-4ba5-854d-245a1649f122" providerId="ADAL" clId="{4A580DDE-4134-497B-9ABE-F822701BB7F1}" dt="2022-02-11T13:40:58.257" v="4505"/>
          <ac:spMkLst>
            <pc:docMk/>
            <pc:sldMk cId="3959458880" sldId="461"/>
            <ac:spMk id="11" creationId="{FADFB97F-2663-4443-A5DA-077E0846184B}"/>
          </ac:spMkLst>
        </pc:spChg>
        <pc:spChg chg="add del mod">
          <ac:chgData name="Stuart Andrews" userId="fe79af9a-8d06-4ba5-854d-245a1649f122" providerId="ADAL" clId="{4A580DDE-4134-497B-9ABE-F822701BB7F1}" dt="2022-02-11T13:40:58.257" v="4505"/>
          <ac:spMkLst>
            <pc:docMk/>
            <pc:sldMk cId="3959458880" sldId="461"/>
            <ac:spMk id="12" creationId="{C25943BC-756D-40B0-97D5-9CEE00D13E20}"/>
          </ac:spMkLst>
        </pc:spChg>
        <pc:spChg chg="add mod">
          <ac:chgData name="Stuart Andrews" userId="fe79af9a-8d06-4ba5-854d-245a1649f122" providerId="ADAL" clId="{4A580DDE-4134-497B-9ABE-F822701BB7F1}" dt="2022-02-11T13:41:07.579" v="4533" actId="20577"/>
          <ac:spMkLst>
            <pc:docMk/>
            <pc:sldMk cId="3959458880" sldId="461"/>
            <ac:spMk id="13" creationId="{A0A4CDE4-EABE-4E56-ABD3-B82AB03495C5}"/>
          </ac:spMkLst>
        </pc:spChg>
        <pc:spChg chg="add mod">
          <ac:chgData name="Stuart Andrews" userId="fe79af9a-8d06-4ba5-854d-245a1649f122" providerId="ADAL" clId="{4A580DDE-4134-497B-9ABE-F822701BB7F1}" dt="2022-02-15T10:58:01.093" v="9470" actId="14861"/>
          <ac:spMkLst>
            <pc:docMk/>
            <pc:sldMk cId="3959458880" sldId="461"/>
            <ac:spMk id="14" creationId="{1C45AB5A-2047-4CF2-B208-D8A3EBA695A2}"/>
          </ac:spMkLst>
        </pc:spChg>
        <pc:spChg chg="mod">
          <ac:chgData name="Stuart Andrews" userId="fe79af9a-8d06-4ba5-854d-245a1649f122" providerId="ADAL" clId="{4A580DDE-4134-497B-9ABE-F822701BB7F1}" dt="2022-02-11T13:41:26.086" v="4537"/>
          <ac:spMkLst>
            <pc:docMk/>
            <pc:sldMk cId="3959458880" sldId="461"/>
            <ac:spMk id="16" creationId="{56DFCB97-5919-4F99-8750-C0159C709EF7}"/>
          </ac:spMkLst>
        </pc:spChg>
        <pc:spChg chg="mod">
          <ac:chgData name="Stuart Andrews" userId="fe79af9a-8d06-4ba5-854d-245a1649f122" providerId="ADAL" clId="{4A580DDE-4134-497B-9ABE-F822701BB7F1}" dt="2022-02-11T13:57:58.394" v="5020" actId="404"/>
          <ac:spMkLst>
            <pc:docMk/>
            <pc:sldMk cId="3959458880" sldId="461"/>
            <ac:spMk id="17" creationId="{35801A8B-E0C8-4715-972F-66C82F449471}"/>
          </ac:spMkLst>
        </pc:spChg>
        <pc:grpChg chg="del mod">
          <ac:chgData name="Stuart Andrews" userId="fe79af9a-8d06-4ba5-854d-245a1649f122" providerId="ADAL" clId="{4A580DDE-4134-497B-9ABE-F822701BB7F1}" dt="2022-02-11T13:41:54.699" v="4605" actId="478"/>
          <ac:grpSpMkLst>
            <pc:docMk/>
            <pc:sldMk cId="3959458880" sldId="461"/>
            <ac:grpSpMk id="6" creationId="{E1EAF102-4273-44ED-A2E7-7393B37C6C4D}"/>
          </ac:grpSpMkLst>
        </pc:grpChg>
        <pc:grpChg chg="add mod">
          <ac:chgData name="Stuart Andrews" userId="fe79af9a-8d06-4ba5-854d-245a1649f122" providerId="ADAL" clId="{4A580DDE-4134-497B-9ABE-F822701BB7F1}" dt="2022-02-11T13:42:00.979" v="4607" actId="1076"/>
          <ac:grpSpMkLst>
            <pc:docMk/>
            <pc:sldMk cId="3959458880" sldId="461"/>
            <ac:grpSpMk id="15" creationId="{BD6813A4-720F-4260-A6B6-A1256D4D3982}"/>
          </ac:grpSpMkLst>
        </pc:grpChg>
        <pc:cxnChg chg="add del">
          <ac:chgData name="Stuart Andrews" userId="fe79af9a-8d06-4ba5-854d-245a1649f122" providerId="ADAL" clId="{4A580DDE-4134-497B-9ABE-F822701BB7F1}" dt="2022-02-11T13:41:11.124" v="4535" actId="478"/>
          <ac:cxnSpMkLst>
            <pc:docMk/>
            <pc:sldMk cId="3959458880" sldId="461"/>
            <ac:cxnSpMk id="8" creationId="{CD5A6F8B-166A-46FF-AEA9-AFD1DB73B32B}"/>
          </ac:cxnSpMkLst>
        </pc:cxnChg>
      </pc:sldChg>
      <pc:sldChg chg="addSp delSp modSp mod delAnim modAnim">
        <pc:chgData name="Stuart Andrews" userId="fe79af9a-8d06-4ba5-854d-245a1649f122" providerId="ADAL" clId="{4A580DDE-4134-497B-9ABE-F822701BB7F1}" dt="2022-02-15T10:58:46.360" v="9475" actId="14861"/>
        <pc:sldMkLst>
          <pc:docMk/>
          <pc:sldMk cId="596239396" sldId="462"/>
        </pc:sldMkLst>
        <pc:spChg chg="add mod">
          <ac:chgData name="Stuart Andrews" userId="fe79af9a-8d06-4ba5-854d-245a1649f122" providerId="ADAL" clId="{4A580DDE-4134-497B-9ABE-F822701BB7F1}" dt="2022-02-11T13:56:55.751" v="5014"/>
          <ac:spMkLst>
            <pc:docMk/>
            <pc:sldMk cId="596239396" sldId="462"/>
            <ac:spMk id="9" creationId="{9AA907FB-FC7D-4C61-92C6-60D2505BE018}"/>
          </ac:spMkLst>
        </pc:spChg>
        <pc:spChg chg="del">
          <ac:chgData name="Stuart Andrews" userId="fe79af9a-8d06-4ba5-854d-245a1649f122" providerId="ADAL" clId="{4A580DDE-4134-497B-9ABE-F822701BB7F1}" dt="2022-02-11T13:56:49.374" v="5012" actId="478"/>
          <ac:spMkLst>
            <pc:docMk/>
            <pc:sldMk cId="596239396" sldId="462"/>
            <ac:spMk id="10" creationId="{A81BB05E-1125-42B3-8B3A-ACF4E0BFEDD1}"/>
          </ac:spMkLst>
        </pc:spChg>
        <pc:spChg chg="mod">
          <ac:chgData name="Stuart Andrews" userId="fe79af9a-8d06-4ba5-854d-245a1649f122" providerId="ADAL" clId="{4A580DDE-4134-497B-9ABE-F822701BB7F1}" dt="2022-02-11T13:59:03.701" v="5029" actId="21"/>
          <ac:spMkLst>
            <pc:docMk/>
            <pc:sldMk cId="596239396" sldId="462"/>
            <ac:spMk id="13" creationId="{D98A2810-37B7-480E-9023-F815764F5B7E}"/>
          </ac:spMkLst>
        </pc:spChg>
        <pc:spChg chg="add mod">
          <ac:chgData name="Stuart Andrews" userId="fe79af9a-8d06-4ba5-854d-245a1649f122" providerId="ADAL" clId="{4A580DDE-4134-497B-9ABE-F822701BB7F1}" dt="2022-02-15T10:58:46.360" v="9475" actId="14861"/>
          <ac:spMkLst>
            <pc:docMk/>
            <pc:sldMk cId="596239396" sldId="462"/>
            <ac:spMk id="14" creationId="{70E61253-E723-4065-8253-4A1C95E1AC9D}"/>
          </ac:spMkLst>
        </pc:spChg>
        <pc:spChg chg="mod">
          <ac:chgData name="Stuart Andrews" userId="fe79af9a-8d06-4ba5-854d-245a1649f122" providerId="ADAL" clId="{4A580DDE-4134-497B-9ABE-F822701BB7F1}" dt="2022-02-11T13:58:58.313" v="5027"/>
          <ac:spMkLst>
            <pc:docMk/>
            <pc:sldMk cId="596239396" sldId="462"/>
            <ac:spMk id="17" creationId="{CA6DD05C-EA99-48BF-9F55-9FB144102FF8}"/>
          </ac:spMkLst>
        </pc:spChg>
        <pc:spChg chg="mod">
          <ac:chgData name="Stuart Andrews" userId="fe79af9a-8d06-4ba5-854d-245a1649f122" providerId="ADAL" clId="{4A580DDE-4134-497B-9ABE-F822701BB7F1}" dt="2022-02-11T14:00:06.953" v="5054" actId="20577"/>
          <ac:spMkLst>
            <pc:docMk/>
            <pc:sldMk cId="596239396" sldId="462"/>
            <ac:spMk id="18" creationId="{0F5BA396-4421-47B4-849B-2B7F11F9739F}"/>
          </ac:spMkLst>
        </pc:spChg>
        <pc:grpChg chg="del">
          <ac:chgData name="Stuart Andrews" userId="fe79af9a-8d06-4ba5-854d-245a1649f122" providerId="ADAL" clId="{4A580DDE-4134-497B-9ABE-F822701BB7F1}" dt="2022-02-11T13:59:10.991" v="5035" actId="478"/>
          <ac:grpSpMkLst>
            <pc:docMk/>
            <pc:sldMk cId="596239396" sldId="462"/>
            <ac:grpSpMk id="11" creationId="{BA9D7158-E9A7-493C-8E41-1C51EDBEC8A6}"/>
          </ac:grpSpMkLst>
        </pc:grpChg>
        <pc:grpChg chg="add mod">
          <ac:chgData name="Stuart Andrews" userId="fe79af9a-8d06-4ba5-854d-245a1649f122" providerId="ADAL" clId="{4A580DDE-4134-497B-9ABE-F822701BB7F1}" dt="2022-02-11T13:59:59.846" v="5053" actId="1076"/>
          <ac:grpSpMkLst>
            <pc:docMk/>
            <pc:sldMk cId="596239396" sldId="462"/>
            <ac:grpSpMk id="15" creationId="{21226A75-4A1F-486A-A5C5-F2126C2532E4}"/>
          </ac:grpSpMkLst>
        </pc:grpChg>
        <pc:cxnChg chg="del">
          <ac:chgData name="Stuart Andrews" userId="fe79af9a-8d06-4ba5-854d-245a1649f122" providerId="ADAL" clId="{4A580DDE-4134-497B-9ABE-F822701BB7F1}" dt="2022-02-11T13:56:50.155" v="5013" actId="478"/>
          <ac:cxnSpMkLst>
            <pc:docMk/>
            <pc:sldMk cId="596239396" sldId="462"/>
            <ac:cxnSpMk id="16" creationId="{B4E7E020-3065-44FC-831D-4BE6546FE428}"/>
          </ac:cxnSpMkLst>
        </pc:cxnChg>
      </pc:sldChg>
      <pc:sldChg chg="addSp delSp modSp mod delAnim modAnim">
        <pc:chgData name="Stuart Andrews" userId="fe79af9a-8d06-4ba5-854d-245a1649f122" providerId="ADAL" clId="{4A580DDE-4134-497B-9ABE-F822701BB7F1}" dt="2022-02-15T11:19:31.376" v="9690"/>
        <pc:sldMkLst>
          <pc:docMk/>
          <pc:sldMk cId="1026150020" sldId="463"/>
        </pc:sldMkLst>
        <pc:spChg chg="mod">
          <ac:chgData name="Stuart Andrews" userId="fe79af9a-8d06-4ba5-854d-245a1649f122" providerId="ADAL" clId="{4A580DDE-4134-497B-9ABE-F822701BB7F1}" dt="2022-02-11T14:08:27.672" v="5344" actId="1076"/>
          <ac:spMkLst>
            <pc:docMk/>
            <pc:sldMk cId="1026150020" sldId="463"/>
            <ac:spMk id="2" creationId="{9908F363-818F-4C71-8B51-0B75A7AFB37C}"/>
          </ac:spMkLst>
        </pc:spChg>
        <pc:spChg chg="add mod">
          <ac:chgData name="Stuart Andrews" userId="fe79af9a-8d06-4ba5-854d-245a1649f122" providerId="ADAL" clId="{4A580DDE-4134-497B-9ABE-F822701BB7F1}" dt="2022-02-11T14:04:46.558" v="5258"/>
          <ac:spMkLst>
            <pc:docMk/>
            <pc:sldMk cId="1026150020" sldId="463"/>
            <ac:spMk id="12" creationId="{1781D2CF-53A6-41F5-8CD1-1632FB127B26}"/>
          </ac:spMkLst>
        </pc:spChg>
        <pc:spChg chg="add del mod">
          <ac:chgData name="Stuart Andrews" userId="fe79af9a-8d06-4ba5-854d-245a1649f122" providerId="ADAL" clId="{4A580DDE-4134-497B-9ABE-F822701BB7F1}" dt="2022-02-15T10:58:53.822" v="9478" actId="478"/>
          <ac:spMkLst>
            <pc:docMk/>
            <pc:sldMk cId="1026150020" sldId="463"/>
            <ac:spMk id="13" creationId="{41DF0968-757B-48B0-A9EC-DA2D747908E2}"/>
          </ac:spMkLst>
        </pc:spChg>
        <pc:spChg chg="del">
          <ac:chgData name="Stuart Andrews" userId="fe79af9a-8d06-4ba5-854d-245a1649f122" providerId="ADAL" clId="{4A580DDE-4134-497B-9ABE-F822701BB7F1}" dt="2022-02-11T14:04:41.522" v="5257" actId="478"/>
          <ac:spMkLst>
            <pc:docMk/>
            <pc:sldMk cId="1026150020" sldId="463"/>
            <ac:spMk id="14" creationId="{31ECA322-5F5B-40E6-9EAA-5D82868FC8E5}"/>
          </ac:spMkLst>
        </pc:spChg>
        <pc:spChg chg="add mod">
          <ac:chgData name="Stuart Andrews" userId="fe79af9a-8d06-4ba5-854d-245a1649f122" providerId="ADAL" clId="{4A580DDE-4134-497B-9ABE-F822701BB7F1}" dt="2022-02-15T10:58:53.987" v="9479"/>
          <ac:spMkLst>
            <pc:docMk/>
            <pc:sldMk cId="1026150020" sldId="463"/>
            <ac:spMk id="14" creationId="{B87FA4F4-2B7B-43E4-8F72-2765EA6C42B8}"/>
          </ac:spMkLst>
        </pc:spChg>
        <pc:spChg chg="mod">
          <ac:chgData name="Stuart Andrews" userId="fe79af9a-8d06-4ba5-854d-245a1649f122" providerId="ADAL" clId="{4A580DDE-4134-497B-9ABE-F822701BB7F1}" dt="2022-02-11T14:04:56.974" v="5260"/>
          <ac:spMkLst>
            <pc:docMk/>
            <pc:sldMk cId="1026150020" sldId="463"/>
            <ac:spMk id="16" creationId="{68C1B4F5-156F-40FD-8BC8-D6E42C127FCE}"/>
          </ac:spMkLst>
        </pc:spChg>
        <pc:spChg chg="mod">
          <ac:chgData name="Stuart Andrews" userId="fe79af9a-8d06-4ba5-854d-245a1649f122" providerId="ADAL" clId="{4A580DDE-4134-497B-9ABE-F822701BB7F1}" dt="2022-02-11T14:05:09.645" v="5290" actId="1076"/>
          <ac:spMkLst>
            <pc:docMk/>
            <pc:sldMk cId="1026150020" sldId="463"/>
            <ac:spMk id="17" creationId="{8EA615F3-9957-4F58-8957-30F745C4E624}"/>
          </ac:spMkLst>
        </pc:spChg>
        <pc:spChg chg="mod">
          <ac:chgData name="Stuart Andrews" userId="fe79af9a-8d06-4ba5-854d-245a1649f122" providerId="ADAL" clId="{4A580DDE-4134-497B-9ABE-F822701BB7F1}" dt="2022-02-11T14:06:33.426" v="5308"/>
          <ac:spMkLst>
            <pc:docMk/>
            <pc:sldMk cId="1026150020" sldId="463"/>
            <ac:spMk id="20" creationId="{646E9C67-EBBF-4D5D-996B-8B12AFD39D1C}"/>
          </ac:spMkLst>
        </pc:spChg>
        <pc:spChg chg="mod">
          <ac:chgData name="Stuart Andrews" userId="fe79af9a-8d06-4ba5-854d-245a1649f122" providerId="ADAL" clId="{4A580DDE-4134-497B-9ABE-F822701BB7F1}" dt="2022-02-11T14:06:38.482" v="5321" actId="20577"/>
          <ac:spMkLst>
            <pc:docMk/>
            <pc:sldMk cId="1026150020" sldId="463"/>
            <ac:spMk id="21" creationId="{912DA3A5-742F-4E74-8785-3D6E23E2A014}"/>
          </ac:spMkLst>
        </pc:spChg>
        <pc:grpChg chg="add del mod">
          <ac:chgData name="Stuart Andrews" userId="fe79af9a-8d06-4ba5-854d-245a1649f122" providerId="ADAL" clId="{4A580DDE-4134-497B-9ABE-F822701BB7F1}" dt="2022-02-11T14:08:27.672" v="5344" actId="1076"/>
          <ac:grpSpMkLst>
            <pc:docMk/>
            <pc:sldMk cId="1026150020" sldId="463"/>
            <ac:grpSpMk id="4" creationId="{EE2E6538-34CC-471A-AF54-1101E5F31D94}"/>
          </ac:grpSpMkLst>
        </pc:grpChg>
        <pc:grpChg chg="add mod">
          <ac:chgData name="Stuart Andrews" userId="fe79af9a-8d06-4ba5-854d-245a1649f122" providerId="ADAL" clId="{4A580DDE-4134-497B-9ABE-F822701BB7F1}" dt="2022-02-11T14:08:00.330" v="5333" actId="14100"/>
          <ac:grpSpMkLst>
            <pc:docMk/>
            <pc:sldMk cId="1026150020" sldId="463"/>
            <ac:grpSpMk id="15" creationId="{2B80980D-F6BE-447B-A376-56D7729ACF28}"/>
          </ac:grpSpMkLst>
        </pc:grpChg>
        <pc:grpChg chg="del">
          <ac:chgData name="Stuart Andrews" userId="fe79af9a-8d06-4ba5-854d-245a1649f122" providerId="ADAL" clId="{4A580DDE-4134-497B-9ABE-F822701BB7F1}" dt="2022-02-11T14:04:50.675" v="5259" actId="478"/>
          <ac:grpSpMkLst>
            <pc:docMk/>
            <pc:sldMk cId="1026150020" sldId="463"/>
            <ac:grpSpMk id="18" creationId="{BDF3602E-636E-47DC-AA69-CA9976868E13}"/>
          </ac:grpSpMkLst>
        </pc:grpChg>
        <pc:grpChg chg="add mod">
          <ac:chgData name="Stuart Andrews" userId="fe79af9a-8d06-4ba5-854d-245a1649f122" providerId="ADAL" clId="{4A580DDE-4134-497B-9ABE-F822701BB7F1}" dt="2022-02-11T14:08:21.119" v="5343" actId="1076"/>
          <ac:grpSpMkLst>
            <pc:docMk/>
            <pc:sldMk cId="1026150020" sldId="463"/>
            <ac:grpSpMk id="19" creationId="{A4D8FD54-6804-4CBF-B316-B907F5C01261}"/>
          </ac:grpSpMkLst>
        </pc:grpChg>
        <pc:picChg chg="add del mod">
          <ac:chgData name="Stuart Andrews" userId="fe79af9a-8d06-4ba5-854d-245a1649f122" providerId="ADAL" clId="{4A580DDE-4134-497B-9ABE-F822701BB7F1}" dt="2022-02-11T14:25:05.676" v="5645" actId="478"/>
          <ac:picMkLst>
            <pc:docMk/>
            <pc:sldMk cId="1026150020" sldId="463"/>
            <ac:picMk id="5" creationId="{33FC8DDF-444C-4766-AA29-E54C8A86D526}"/>
          </ac:picMkLst>
        </pc:picChg>
        <pc:picChg chg="del">
          <ac:chgData name="Stuart Andrews" userId="fe79af9a-8d06-4ba5-854d-245a1649f122" providerId="ADAL" clId="{4A580DDE-4134-497B-9ABE-F822701BB7F1}" dt="2022-02-11T14:05:18.856" v="5293" actId="478"/>
          <ac:picMkLst>
            <pc:docMk/>
            <pc:sldMk cId="1026150020" sldId="463"/>
            <ac:picMk id="6" creationId="{35AF2004-CD4C-4B35-90FB-58766086CBED}"/>
          </ac:picMkLst>
        </pc:picChg>
        <pc:picChg chg="add mod">
          <ac:chgData name="Stuart Andrews" userId="fe79af9a-8d06-4ba5-854d-245a1649f122" providerId="ADAL" clId="{4A580DDE-4134-497B-9ABE-F822701BB7F1}" dt="2022-02-11T14:25:27.271" v="5651" actId="1076"/>
          <ac:picMkLst>
            <pc:docMk/>
            <pc:sldMk cId="1026150020" sldId="463"/>
            <ac:picMk id="8" creationId="{AEE48C26-AC01-4875-883F-56F3F3491A6A}"/>
          </ac:picMkLst>
        </pc:picChg>
        <pc:picChg chg="mod">
          <ac:chgData name="Stuart Andrews" userId="fe79af9a-8d06-4ba5-854d-245a1649f122" providerId="ADAL" clId="{4A580DDE-4134-497B-9ABE-F822701BB7F1}" dt="2022-02-11T14:08:27.672" v="5344" actId="1076"/>
          <ac:picMkLst>
            <pc:docMk/>
            <pc:sldMk cId="1026150020" sldId="463"/>
            <ac:picMk id="1026" creationId="{A0F2A9C1-8B26-427A-9D07-FC25A31AA1DF}"/>
          </ac:picMkLst>
        </pc:picChg>
        <pc:cxnChg chg="del">
          <ac:chgData name="Stuart Andrews" userId="fe79af9a-8d06-4ba5-854d-245a1649f122" providerId="ADAL" clId="{4A580DDE-4134-497B-9ABE-F822701BB7F1}" dt="2022-02-11T14:04:41.522" v="5257" actId="478"/>
          <ac:cxnSpMkLst>
            <pc:docMk/>
            <pc:sldMk cId="1026150020" sldId="463"/>
            <ac:cxnSpMk id="11" creationId="{3FD6E1F3-92ED-4C51-AD70-2D78B489D94E}"/>
          </ac:cxnSpMkLst>
        </pc:cxnChg>
      </pc:sldChg>
      <pc:sldChg chg="del mod modShow">
        <pc:chgData name="Stuart Andrews" userId="fe79af9a-8d06-4ba5-854d-245a1649f122" providerId="ADAL" clId="{4A580DDE-4134-497B-9ABE-F822701BB7F1}" dt="2022-02-15T11:04:49.843" v="9553" actId="2696"/>
        <pc:sldMkLst>
          <pc:docMk/>
          <pc:sldMk cId="2803473701" sldId="464"/>
        </pc:sldMkLst>
      </pc:sldChg>
      <pc:sldChg chg="delSp del mod modAnim modShow">
        <pc:chgData name="Stuart Andrews" userId="fe79af9a-8d06-4ba5-854d-245a1649f122" providerId="ADAL" clId="{4A580DDE-4134-497B-9ABE-F822701BB7F1}" dt="2022-02-15T11:26:50.671" v="9774" actId="2696"/>
        <pc:sldMkLst>
          <pc:docMk/>
          <pc:sldMk cId="532793660" sldId="465"/>
        </pc:sldMkLst>
        <pc:spChg chg="del">
          <ac:chgData name="Stuart Andrews" userId="fe79af9a-8d06-4ba5-854d-245a1649f122" providerId="ADAL" clId="{4A580DDE-4134-497B-9ABE-F822701BB7F1}" dt="2022-02-14T15:09:35.372" v="7444" actId="478"/>
          <ac:spMkLst>
            <pc:docMk/>
            <pc:sldMk cId="532793660" sldId="465"/>
            <ac:spMk id="19" creationId="{8B4A4429-3AB6-4693-960D-70F06BC1D0A7}"/>
          </ac:spMkLst>
        </pc:spChg>
        <pc:grpChg chg="del">
          <ac:chgData name="Stuart Andrews" userId="fe79af9a-8d06-4ba5-854d-245a1649f122" providerId="ADAL" clId="{4A580DDE-4134-497B-9ABE-F822701BB7F1}" dt="2022-02-14T15:09:31.992" v="7443" actId="478"/>
          <ac:grpSpMkLst>
            <pc:docMk/>
            <pc:sldMk cId="532793660" sldId="465"/>
            <ac:grpSpMk id="3" creationId="{8B56EC37-4E7C-470A-8C93-4CEDF9307567}"/>
          </ac:grpSpMkLst>
        </pc:grpChg>
        <pc:grpChg chg="del">
          <ac:chgData name="Stuart Andrews" userId="fe79af9a-8d06-4ba5-854d-245a1649f122" providerId="ADAL" clId="{4A580DDE-4134-497B-9ABE-F822701BB7F1}" dt="2022-02-14T15:09:31.992" v="7443" actId="478"/>
          <ac:grpSpMkLst>
            <pc:docMk/>
            <pc:sldMk cId="532793660" sldId="465"/>
            <ac:grpSpMk id="13" creationId="{59B801DB-1D31-4674-93C8-DF9DE1CD6DDF}"/>
          </ac:grpSpMkLst>
        </pc:grpChg>
      </pc:sldChg>
      <pc:sldChg chg="del mod modShow">
        <pc:chgData name="Stuart Andrews" userId="fe79af9a-8d06-4ba5-854d-245a1649f122" providerId="ADAL" clId="{4A580DDE-4134-497B-9ABE-F822701BB7F1}" dt="2022-02-15T11:27:04.823" v="9777" actId="2696"/>
        <pc:sldMkLst>
          <pc:docMk/>
          <pc:sldMk cId="351256470" sldId="466"/>
        </pc:sldMkLst>
      </pc:sldChg>
      <pc:sldChg chg="addSp delSp modSp mod addAnim delAnim modAnim">
        <pc:chgData name="Stuart Andrews" userId="fe79af9a-8d06-4ba5-854d-245a1649f122" providerId="ADAL" clId="{4A580DDE-4134-497B-9ABE-F822701BB7F1}" dt="2022-02-21T12:27:09.677" v="17359" actId="20577"/>
        <pc:sldMkLst>
          <pc:docMk/>
          <pc:sldMk cId="2797018731" sldId="467"/>
        </pc:sldMkLst>
        <pc:spChg chg="add mod">
          <ac:chgData name="Stuart Andrews" userId="fe79af9a-8d06-4ba5-854d-245a1649f122" providerId="ADAL" clId="{4A580DDE-4134-497B-9ABE-F822701BB7F1}" dt="2022-02-15T11:25:02.782" v="9751"/>
          <ac:spMkLst>
            <pc:docMk/>
            <pc:sldMk cId="2797018731" sldId="467"/>
            <ac:spMk id="5" creationId="{62CA43B7-CF48-4AAC-BC19-47B0B9BC3EC2}"/>
          </ac:spMkLst>
        </pc:spChg>
        <pc:spChg chg="add del">
          <ac:chgData name="Stuart Andrews" userId="fe79af9a-8d06-4ba5-854d-245a1649f122" providerId="ADAL" clId="{4A580DDE-4134-497B-9ABE-F822701BB7F1}" dt="2022-02-14T14:52:16.674" v="7228" actId="478"/>
          <ac:spMkLst>
            <pc:docMk/>
            <pc:sldMk cId="2797018731" sldId="467"/>
            <ac:spMk id="9" creationId="{68996439-4A7D-4A99-8B9B-37103A3E318E}"/>
          </ac:spMkLst>
        </pc:spChg>
        <pc:spChg chg="add del mod">
          <ac:chgData name="Stuart Andrews" userId="fe79af9a-8d06-4ba5-854d-245a1649f122" providerId="ADAL" clId="{4A580DDE-4134-497B-9ABE-F822701BB7F1}" dt="2022-02-14T14:52:16.424" v="7227"/>
          <ac:spMkLst>
            <pc:docMk/>
            <pc:sldMk cId="2797018731" sldId="467"/>
            <ac:spMk id="13" creationId="{D632395E-9EC3-4177-87EB-B34ACF30884E}"/>
          </ac:spMkLst>
        </pc:spChg>
        <pc:spChg chg="add del">
          <ac:chgData name="Stuart Andrews" userId="fe79af9a-8d06-4ba5-854d-245a1649f122" providerId="ADAL" clId="{4A580DDE-4134-497B-9ABE-F822701BB7F1}" dt="2022-02-14T14:52:16.674" v="7228" actId="478"/>
          <ac:spMkLst>
            <pc:docMk/>
            <pc:sldMk cId="2797018731" sldId="467"/>
            <ac:spMk id="14" creationId="{F7CBF87D-DE6D-48F6-B938-BC72320F48A5}"/>
          </ac:spMkLst>
        </pc:spChg>
        <pc:spChg chg="add del mod">
          <ac:chgData name="Stuart Andrews" userId="fe79af9a-8d06-4ba5-854d-245a1649f122" providerId="ADAL" clId="{4A580DDE-4134-497B-9ABE-F822701BB7F1}" dt="2022-02-15T11:25:02.628" v="9750" actId="478"/>
          <ac:spMkLst>
            <pc:docMk/>
            <pc:sldMk cId="2797018731" sldId="467"/>
            <ac:spMk id="15" creationId="{B3F4CF54-8438-413F-816A-62DC7F514C63}"/>
          </ac:spMkLst>
        </pc:spChg>
        <pc:spChg chg="add mod">
          <ac:chgData name="Stuart Andrews" userId="fe79af9a-8d06-4ba5-854d-245a1649f122" providerId="ADAL" clId="{4A580DDE-4134-497B-9ABE-F822701BB7F1}" dt="2022-02-14T14:52:17.362" v="7229"/>
          <ac:spMkLst>
            <pc:docMk/>
            <pc:sldMk cId="2797018731" sldId="467"/>
            <ac:spMk id="17" creationId="{DE406C3D-639B-4FF1-AEDB-4D79B8F95186}"/>
          </ac:spMkLst>
        </pc:spChg>
        <pc:spChg chg="add mod">
          <ac:chgData name="Stuart Andrews" userId="fe79af9a-8d06-4ba5-854d-245a1649f122" providerId="ADAL" clId="{4A580DDE-4134-497B-9ABE-F822701BB7F1}" dt="2022-02-14T14:52:17.362" v="7229"/>
          <ac:spMkLst>
            <pc:docMk/>
            <pc:sldMk cId="2797018731" sldId="467"/>
            <ac:spMk id="18" creationId="{7A358507-525C-4CDB-A345-8DAF4035E78F}"/>
          </ac:spMkLst>
        </pc:spChg>
        <pc:spChg chg="add del">
          <ac:chgData name="Stuart Andrews" userId="fe79af9a-8d06-4ba5-854d-245a1649f122" providerId="ADAL" clId="{4A580DDE-4134-497B-9ABE-F822701BB7F1}" dt="2022-02-14T14:52:15.837" v="7226" actId="478"/>
          <ac:spMkLst>
            <pc:docMk/>
            <pc:sldMk cId="2797018731" sldId="467"/>
            <ac:spMk id="21" creationId="{20068A91-CB92-4555-8066-28DF4B92DD68}"/>
          </ac:spMkLst>
        </pc:spChg>
        <pc:grpChg chg="add del">
          <ac:chgData name="Stuart Andrews" userId="fe79af9a-8d06-4ba5-854d-245a1649f122" providerId="ADAL" clId="{4A580DDE-4134-497B-9ABE-F822701BB7F1}" dt="2022-02-14T14:52:16.674" v="7228" actId="478"/>
          <ac:grpSpMkLst>
            <pc:docMk/>
            <pc:sldMk cId="2797018731" sldId="467"/>
            <ac:grpSpMk id="10" creationId="{332F3DBA-08C8-45ED-A2C6-A28E6C801723}"/>
          </ac:grpSpMkLst>
        </pc:grpChg>
        <pc:grpChg chg="add del mod">
          <ac:chgData name="Stuart Andrews" userId="fe79af9a-8d06-4ba5-854d-245a1649f122" providerId="ADAL" clId="{4A580DDE-4134-497B-9ABE-F822701BB7F1}" dt="2022-02-14T14:52:17.934" v="7230" actId="478"/>
          <ac:grpSpMkLst>
            <pc:docMk/>
            <pc:sldMk cId="2797018731" sldId="467"/>
            <ac:grpSpMk id="16" creationId="{F6511B0E-5489-419D-9404-DB189D0B892E}"/>
          </ac:grpSpMkLst>
        </pc:grpChg>
        <pc:graphicFrameChg chg="add del mod modGraphic">
          <ac:chgData name="Stuart Andrews" userId="fe79af9a-8d06-4ba5-854d-245a1649f122" providerId="ADAL" clId="{4A580DDE-4134-497B-9ABE-F822701BB7F1}" dt="2022-02-21T12:27:09.677" v="17359" actId="20577"/>
          <ac:graphicFrameMkLst>
            <pc:docMk/>
            <pc:sldMk cId="2797018731" sldId="467"/>
            <ac:graphicFrameMk id="19" creationId="{37B2386C-67EF-4194-8777-4356D9CBD412}"/>
          </ac:graphicFrameMkLst>
        </pc:graphicFrameChg>
        <pc:cxnChg chg="add del">
          <ac:chgData name="Stuart Andrews" userId="fe79af9a-8d06-4ba5-854d-245a1649f122" providerId="ADAL" clId="{4A580DDE-4134-497B-9ABE-F822701BB7F1}" dt="2022-02-14T14:52:15.837" v="7226" actId="478"/>
          <ac:cxnSpMkLst>
            <pc:docMk/>
            <pc:sldMk cId="2797018731" sldId="467"/>
            <ac:cxnSpMk id="22" creationId="{66899EC5-781E-4026-8E89-AA22A2B198C9}"/>
          </ac:cxnSpMkLst>
        </pc:cxnChg>
      </pc:sldChg>
      <pc:sldChg chg="addSp delSp modSp mod delAnim modAnim">
        <pc:chgData name="Stuart Andrews" userId="fe79af9a-8d06-4ba5-854d-245a1649f122" providerId="ADAL" clId="{4A580DDE-4134-497B-9ABE-F822701BB7F1}" dt="2022-02-15T15:06:03.310" v="12350" actId="207"/>
        <pc:sldMkLst>
          <pc:docMk/>
          <pc:sldMk cId="3763591353" sldId="468"/>
        </pc:sldMkLst>
        <pc:spChg chg="add mod">
          <ac:chgData name="Stuart Andrews" userId="fe79af9a-8d06-4ba5-854d-245a1649f122" providerId="ADAL" clId="{4A580DDE-4134-497B-9ABE-F822701BB7F1}" dt="2022-02-15T10:59:18.008" v="9484"/>
          <ac:spMkLst>
            <pc:docMk/>
            <pc:sldMk cId="3763591353" sldId="468"/>
            <ac:spMk id="5" creationId="{5FDA28D0-580A-4390-BB52-E57F014E6195}"/>
          </ac:spMkLst>
        </pc:spChg>
        <pc:spChg chg="del">
          <ac:chgData name="Stuart Andrews" userId="fe79af9a-8d06-4ba5-854d-245a1649f122" providerId="ADAL" clId="{4A580DDE-4134-497B-9ABE-F822701BB7F1}" dt="2022-02-11T14:16:43.225" v="5557" actId="478"/>
          <ac:spMkLst>
            <pc:docMk/>
            <pc:sldMk cId="3763591353" sldId="468"/>
            <ac:spMk id="15" creationId="{FDD3ACEF-D5DC-401B-ACFC-35B1F6C297FA}"/>
          </ac:spMkLst>
        </pc:spChg>
        <pc:spChg chg="add mod">
          <ac:chgData name="Stuart Andrews" userId="fe79af9a-8d06-4ba5-854d-245a1649f122" providerId="ADAL" clId="{4A580DDE-4134-497B-9ABE-F822701BB7F1}" dt="2022-02-11T14:16:44.070" v="5558"/>
          <ac:spMkLst>
            <pc:docMk/>
            <pc:sldMk cId="3763591353" sldId="468"/>
            <ac:spMk id="16" creationId="{7420A28B-5355-4708-AD9A-D541D7C0E7EC}"/>
          </ac:spMkLst>
        </pc:spChg>
        <pc:spChg chg="add del mod">
          <ac:chgData name="Stuart Andrews" userId="fe79af9a-8d06-4ba5-854d-245a1649f122" providerId="ADAL" clId="{4A580DDE-4134-497B-9ABE-F822701BB7F1}" dt="2022-02-15T10:59:17.352" v="9483" actId="478"/>
          <ac:spMkLst>
            <pc:docMk/>
            <pc:sldMk cId="3763591353" sldId="468"/>
            <ac:spMk id="18" creationId="{E10A2DFB-293D-4FEE-80CA-6C3A923E12DE}"/>
          </ac:spMkLst>
        </pc:spChg>
        <pc:spChg chg="add mod">
          <ac:chgData name="Stuart Andrews" userId="fe79af9a-8d06-4ba5-854d-245a1649f122" providerId="ADAL" clId="{4A580DDE-4134-497B-9ABE-F822701BB7F1}" dt="2022-02-11T14:17:01.639" v="5562"/>
          <ac:spMkLst>
            <pc:docMk/>
            <pc:sldMk cId="3763591353" sldId="468"/>
            <ac:spMk id="20" creationId="{FDEB7395-9FC1-4AFC-91D7-0A35E0FF3637}"/>
          </ac:spMkLst>
        </pc:spChg>
        <pc:spChg chg="add mod">
          <ac:chgData name="Stuart Andrews" userId="fe79af9a-8d06-4ba5-854d-245a1649f122" providerId="ADAL" clId="{4A580DDE-4134-497B-9ABE-F822701BB7F1}" dt="2022-02-11T14:17:01.639" v="5562"/>
          <ac:spMkLst>
            <pc:docMk/>
            <pc:sldMk cId="3763591353" sldId="468"/>
            <ac:spMk id="21" creationId="{A905DFDF-F83E-48DF-9B16-DCF0C908A1D9}"/>
          </ac:spMkLst>
        </pc:spChg>
        <pc:grpChg chg="del">
          <ac:chgData name="Stuart Andrews" userId="fe79af9a-8d06-4ba5-854d-245a1649f122" providerId="ADAL" clId="{4A580DDE-4134-497B-9ABE-F822701BB7F1}" dt="2022-02-11T14:16:58.763" v="5560" actId="478"/>
          <ac:grpSpMkLst>
            <pc:docMk/>
            <pc:sldMk cId="3763591353" sldId="468"/>
            <ac:grpSpMk id="4" creationId="{4583411D-0E1D-4016-89E3-C7EBB4FD3EFA}"/>
          </ac:grpSpMkLst>
        </pc:grpChg>
        <pc:grpChg chg="del">
          <ac:chgData name="Stuart Andrews" userId="fe79af9a-8d06-4ba5-854d-245a1649f122" providerId="ADAL" clId="{4A580DDE-4134-497B-9ABE-F822701BB7F1}" dt="2022-02-11T14:16:58.763" v="5560" actId="478"/>
          <ac:grpSpMkLst>
            <pc:docMk/>
            <pc:sldMk cId="3763591353" sldId="468"/>
            <ac:grpSpMk id="9" creationId="{C69EFED4-0AF8-4D51-9E3E-3375E97F669C}"/>
          </ac:grpSpMkLst>
        </pc:grpChg>
        <pc:grpChg chg="del">
          <ac:chgData name="Stuart Andrews" userId="fe79af9a-8d06-4ba5-854d-245a1649f122" providerId="ADAL" clId="{4A580DDE-4134-497B-9ABE-F822701BB7F1}" dt="2022-02-11T14:16:58.763" v="5560" actId="478"/>
          <ac:grpSpMkLst>
            <pc:docMk/>
            <pc:sldMk cId="3763591353" sldId="468"/>
            <ac:grpSpMk id="10" creationId="{FADE80E8-32D9-4610-A7E9-097ABF46B8C9}"/>
          </ac:grpSpMkLst>
        </pc:grpChg>
        <pc:grpChg chg="add mod">
          <ac:chgData name="Stuart Andrews" userId="fe79af9a-8d06-4ba5-854d-245a1649f122" providerId="ADAL" clId="{4A580DDE-4134-497B-9ABE-F822701BB7F1}" dt="2022-02-11T14:17:01.639" v="5562"/>
          <ac:grpSpMkLst>
            <pc:docMk/>
            <pc:sldMk cId="3763591353" sldId="468"/>
            <ac:grpSpMk id="19" creationId="{29F10561-9F74-4692-9A9B-AD77D531507D}"/>
          </ac:grpSpMkLst>
        </pc:grpChg>
        <pc:graphicFrameChg chg="add mod">
          <ac:chgData name="Stuart Andrews" userId="fe79af9a-8d06-4ba5-854d-245a1649f122" providerId="ADAL" clId="{4A580DDE-4134-497B-9ABE-F822701BB7F1}" dt="2022-02-15T15:06:03.310" v="12350" actId="207"/>
          <ac:graphicFrameMkLst>
            <pc:docMk/>
            <pc:sldMk cId="3763591353" sldId="468"/>
            <ac:graphicFrameMk id="22" creationId="{D25219E8-D076-4D56-91A8-CE1E4A826F5B}"/>
          </ac:graphicFrameMkLst>
        </pc:graphicFrameChg>
        <pc:cxnChg chg="del">
          <ac:chgData name="Stuart Andrews" userId="fe79af9a-8d06-4ba5-854d-245a1649f122" providerId="ADAL" clId="{4A580DDE-4134-497B-9ABE-F822701BB7F1}" dt="2022-02-11T14:16:46.817" v="5559" actId="478"/>
          <ac:cxnSpMkLst>
            <pc:docMk/>
            <pc:sldMk cId="3763591353" sldId="468"/>
            <ac:cxnSpMk id="17" creationId="{D123630D-63C9-40B8-A140-E930D6D59AA8}"/>
          </ac:cxnSpMkLst>
        </pc:cxnChg>
      </pc:sldChg>
      <pc:sldChg chg="del mod modShow">
        <pc:chgData name="Stuart Andrews" userId="fe79af9a-8d06-4ba5-854d-245a1649f122" providerId="ADAL" clId="{4A580DDE-4134-497B-9ABE-F822701BB7F1}" dt="2022-02-15T11:24:57.136" v="9749" actId="2696"/>
        <pc:sldMkLst>
          <pc:docMk/>
          <pc:sldMk cId="512321992" sldId="469"/>
        </pc:sldMkLst>
      </pc:sldChg>
      <pc:sldChg chg="addSp delSp modSp mod delAnim modAnim">
        <pc:chgData name="Stuart Andrews" userId="fe79af9a-8d06-4ba5-854d-245a1649f122" providerId="ADAL" clId="{4A580DDE-4134-497B-9ABE-F822701BB7F1}" dt="2022-02-15T15:20:52.871" v="12508" actId="20577"/>
        <pc:sldMkLst>
          <pc:docMk/>
          <pc:sldMk cId="1217174544" sldId="470"/>
        </pc:sldMkLst>
        <pc:spChg chg="add mod">
          <ac:chgData name="Stuart Andrews" userId="fe79af9a-8d06-4ba5-854d-245a1649f122" providerId="ADAL" clId="{4A580DDE-4134-497B-9ABE-F822701BB7F1}" dt="2022-02-15T09:55:30.626" v="8123"/>
          <ac:spMkLst>
            <pc:docMk/>
            <pc:sldMk cId="1217174544" sldId="470"/>
            <ac:spMk id="16" creationId="{7A559973-F7F0-4637-904A-458D307E2D5E}"/>
          </ac:spMkLst>
        </pc:spChg>
        <pc:spChg chg="add mod">
          <ac:chgData name="Stuart Andrews" userId="fe79af9a-8d06-4ba5-854d-245a1649f122" providerId="ADAL" clId="{4A580DDE-4134-497B-9ABE-F822701BB7F1}" dt="2022-02-15T09:55:30.626" v="8123"/>
          <ac:spMkLst>
            <pc:docMk/>
            <pc:sldMk cId="1217174544" sldId="470"/>
            <ac:spMk id="17" creationId="{DC8FF46D-5F45-4C4A-BB26-4F4DC0C3D594}"/>
          </ac:spMkLst>
        </pc:spChg>
        <pc:spChg chg="del">
          <ac:chgData name="Stuart Andrews" userId="fe79af9a-8d06-4ba5-854d-245a1649f122" providerId="ADAL" clId="{4A580DDE-4134-497B-9ABE-F822701BB7F1}" dt="2022-02-15T09:55:12.840" v="8120" actId="478"/>
          <ac:spMkLst>
            <pc:docMk/>
            <pc:sldMk cId="1217174544" sldId="470"/>
            <ac:spMk id="21" creationId="{20068A91-CB92-4555-8066-28DF4B92DD68}"/>
          </ac:spMkLst>
        </pc:spChg>
        <pc:grpChg chg="del">
          <ac:chgData name="Stuart Andrews" userId="fe79af9a-8d06-4ba5-854d-245a1649f122" providerId="ADAL" clId="{4A580DDE-4134-497B-9ABE-F822701BB7F1}" dt="2022-02-15T09:55:51.717" v="8125" actId="478"/>
          <ac:grpSpMkLst>
            <pc:docMk/>
            <pc:sldMk cId="1217174544" sldId="470"/>
            <ac:grpSpMk id="2" creationId="{710F6BC1-5AEA-473D-AC3C-4A2493BD5095}"/>
          </ac:grpSpMkLst>
        </pc:grpChg>
        <pc:grpChg chg="del">
          <ac:chgData name="Stuart Andrews" userId="fe79af9a-8d06-4ba5-854d-245a1649f122" providerId="ADAL" clId="{4A580DDE-4134-497B-9ABE-F822701BB7F1}" dt="2022-02-15T09:55:51.717" v="8125" actId="478"/>
          <ac:grpSpMkLst>
            <pc:docMk/>
            <pc:sldMk cId="1217174544" sldId="470"/>
            <ac:grpSpMk id="3" creationId="{E1C0EE0E-43BC-4675-9BCC-06536F2CA73D}"/>
          </ac:grpSpMkLst>
        </pc:grpChg>
        <pc:grpChg chg="del">
          <ac:chgData name="Stuart Andrews" userId="fe79af9a-8d06-4ba5-854d-245a1649f122" providerId="ADAL" clId="{4A580DDE-4134-497B-9ABE-F822701BB7F1}" dt="2022-02-15T09:55:51.717" v="8125" actId="478"/>
          <ac:grpSpMkLst>
            <pc:docMk/>
            <pc:sldMk cId="1217174544" sldId="470"/>
            <ac:grpSpMk id="4" creationId="{90E6F433-BD65-4AA1-9192-14F02701BA2E}"/>
          </ac:grpSpMkLst>
        </pc:grpChg>
        <pc:grpChg chg="del">
          <ac:chgData name="Stuart Andrews" userId="fe79af9a-8d06-4ba5-854d-245a1649f122" providerId="ADAL" clId="{4A580DDE-4134-497B-9ABE-F822701BB7F1}" dt="2022-02-15T09:55:51.717" v="8125" actId="478"/>
          <ac:grpSpMkLst>
            <pc:docMk/>
            <pc:sldMk cId="1217174544" sldId="470"/>
            <ac:grpSpMk id="10" creationId="{332F3DBA-08C8-45ED-A2C6-A28E6C801723}"/>
          </ac:grpSpMkLst>
        </pc:grpChg>
        <pc:graphicFrameChg chg="add mod">
          <ac:chgData name="Stuart Andrews" userId="fe79af9a-8d06-4ba5-854d-245a1649f122" providerId="ADAL" clId="{4A580DDE-4134-497B-9ABE-F822701BB7F1}" dt="2022-02-15T15:20:52.871" v="12508" actId="20577"/>
          <ac:graphicFrameMkLst>
            <pc:docMk/>
            <pc:sldMk cId="1217174544" sldId="470"/>
            <ac:graphicFrameMk id="18" creationId="{0777E108-5B74-440A-8638-9B13A29407E3}"/>
          </ac:graphicFrameMkLst>
        </pc:graphicFrameChg>
        <pc:cxnChg chg="del">
          <ac:chgData name="Stuart Andrews" userId="fe79af9a-8d06-4ba5-854d-245a1649f122" providerId="ADAL" clId="{4A580DDE-4134-497B-9ABE-F822701BB7F1}" dt="2022-02-15T09:55:14.274" v="8121" actId="478"/>
          <ac:cxnSpMkLst>
            <pc:docMk/>
            <pc:sldMk cId="1217174544" sldId="470"/>
            <ac:cxnSpMk id="22" creationId="{66899EC5-781E-4026-8E89-AA22A2B198C9}"/>
          </ac:cxnSpMkLst>
        </pc:cxnChg>
      </pc:sldChg>
      <pc:sldChg chg="addSp delSp modSp add del mod modClrScheme delAnim modAnim modShow chgLayout">
        <pc:chgData name="Stuart Andrews" userId="fe79af9a-8d06-4ba5-854d-245a1649f122" providerId="ADAL" clId="{4A580DDE-4134-497B-9ABE-F822701BB7F1}" dt="2022-02-21T12:36:32.365" v="17368" actId="2696"/>
        <pc:sldMkLst>
          <pc:docMk/>
          <pc:sldMk cId="2467489444" sldId="471"/>
        </pc:sldMkLst>
        <pc:spChg chg="add del mod ord">
          <ac:chgData name="Stuart Andrews" userId="fe79af9a-8d06-4ba5-854d-245a1649f122" providerId="ADAL" clId="{4A580DDE-4134-497B-9ABE-F822701BB7F1}" dt="2022-02-10T14:25:08.295" v="140" actId="478"/>
          <ac:spMkLst>
            <pc:docMk/>
            <pc:sldMk cId="2467489444" sldId="471"/>
            <ac:spMk id="5" creationId="{2CF86DF9-E794-4847-A942-3AE2C49BD987}"/>
          </ac:spMkLst>
        </pc:spChg>
        <pc:spChg chg="del mod">
          <ac:chgData name="Stuart Andrews" userId="fe79af9a-8d06-4ba5-854d-245a1649f122" providerId="ADAL" clId="{4A580DDE-4134-497B-9ABE-F822701BB7F1}" dt="2022-02-10T14:19:53.456" v="129" actId="478"/>
          <ac:spMkLst>
            <pc:docMk/>
            <pc:sldMk cId="2467489444" sldId="471"/>
            <ac:spMk id="7" creationId="{DCE410C7-53FA-4F8A-9C36-F18ACC66A06B}"/>
          </ac:spMkLst>
        </pc:spChg>
        <pc:spChg chg="del mod ord">
          <ac:chgData name="Stuart Andrews" userId="fe79af9a-8d06-4ba5-854d-245a1649f122" providerId="ADAL" clId="{4A580DDE-4134-497B-9ABE-F822701BB7F1}" dt="2022-02-10T14:19:37.383" v="127" actId="478"/>
          <ac:spMkLst>
            <pc:docMk/>
            <pc:sldMk cId="2467489444" sldId="471"/>
            <ac:spMk id="8" creationId="{736FBF96-7F7C-4C9C-A91C-0AE84EE86B23}"/>
          </ac:spMkLst>
        </pc:spChg>
        <pc:spChg chg="mod">
          <ac:chgData name="Stuart Andrews" userId="fe79af9a-8d06-4ba5-854d-245a1649f122" providerId="ADAL" clId="{4A580DDE-4134-497B-9ABE-F822701BB7F1}" dt="2022-02-11T11:29:59.139" v="2211" actId="255"/>
          <ac:spMkLst>
            <pc:docMk/>
            <pc:sldMk cId="2467489444" sldId="471"/>
            <ac:spMk id="10" creationId="{FC42AD45-60A1-48EA-BED8-3ADF1BDECA8E}"/>
          </ac:spMkLst>
        </pc:spChg>
        <pc:spChg chg="del mod">
          <ac:chgData name="Stuart Andrews" userId="fe79af9a-8d06-4ba5-854d-245a1649f122" providerId="ADAL" clId="{4A580DDE-4134-497B-9ABE-F822701BB7F1}" dt="2022-02-10T14:19:53.456" v="129" actId="478"/>
          <ac:spMkLst>
            <pc:docMk/>
            <pc:sldMk cId="2467489444" sldId="471"/>
            <ac:spMk id="12" creationId="{0DEFF2AD-605C-4F8E-809F-38347CDE0713}"/>
          </ac:spMkLst>
        </pc:spChg>
        <pc:spChg chg="del mod">
          <ac:chgData name="Stuart Andrews" userId="fe79af9a-8d06-4ba5-854d-245a1649f122" providerId="ADAL" clId="{4A580DDE-4134-497B-9ABE-F822701BB7F1}" dt="2022-02-10T14:19:53.456" v="129" actId="478"/>
          <ac:spMkLst>
            <pc:docMk/>
            <pc:sldMk cId="2467489444" sldId="471"/>
            <ac:spMk id="13" creationId="{CC84CECA-FE18-403D-ADF2-2FAC4EFA4976}"/>
          </ac:spMkLst>
        </pc:spChg>
        <pc:spChg chg="del mod">
          <ac:chgData name="Stuart Andrews" userId="fe79af9a-8d06-4ba5-854d-245a1649f122" providerId="ADAL" clId="{4A580DDE-4134-497B-9ABE-F822701BB7F1}" dt="2022-02-10T14:19:53.456" v="129" actId="478"/>
          <ac:spMkLst>
            <pc:docMk/>
            <pc:sldMk cId="2467489444" sldId="471"/>
            <ac:spMk id="14" creationId="{DAA416BC-27E7-4A55-9096-4D94DCDE2C97}"/>
          </ac:spMkLst>
        </pc:spChg>
        <pc:spChg chg="del mod">
          <ac:chgData name="Stuart Andrews" userId="fe79af9a-8d06-4ba5-854d-245a1649f122" providerId="ADAL" clId="{4A580DDE-4134-497B-9ABE-F822701BB7F1}" dt="2022-02-10T14:19:53.456" v="129" actId="478"/>
          <ac:spMkLst>
            <pc:docMk/>
            <pc:sldMk cId="2467489444" sldId="471"/>
            <ac:spMk id="15" creationId="{460E7DC3-9498-44FB-A4CF-F3D6827709E4}"/>
          </ac:spMkLst>
        </pc:spChg>
        <pc:spChg chg="del mod">
          <ac:chgData name="Stuart Andrews" userId="fe79af9a-8d06-4ba5-854d-245a1649f122" providerId="ADAL" clId="{4A580DDE-4134-497B-9ABE-F822701BB7F1}" dt="2022-02-10T14:19:53.456" v="129" actId="478"/>
          <ac:spMkLst>
            <pc:docMk/>
            <pc:sldMk cId="2467489444" sldId="471"/>
            <ac:spMk id="16" creationId="{0C354DBD-A1F4-47B3-B403-D2C1956C2E1B}"/>
          </ac:spMkLst>
        </pc:spChg>
        <pc:spChg chg="del mod">
          <ac:chgData name="Stuart Andrews" userId="fe79af9a-8d06-4ba5-854d-245a1649f122" providerId="ADAL" clId="{4A580DDE-4134-497B-9ABE-F822701BB7F1}" dt="2022-02-10T14:19:53.456" v="129" actId="478"/>
          <ac:spMkLst>
            <pc:docMk/>
            <pc:sldMk cId="2467489444" sldId="471"/>
            <ac:spMk id="17" creationId="{1861A57F-B655-4E69-93A0-8ED7ECA02D25}"/>
          </ac:spMkLst>
        </pc:spChg>
        <pc:graphicFrameChg chg="add mod modGraphic">
          <ac:chgData name="Stuart Andrews" userId="fe79af9a-8d06-4ba5-854d-245a1649f122" providerId="ADAL" clId="{4A580DDE-4134-497B-9ABE-F822701BB7F1}" dt="2022-02-15T11:14:10.870" v="9648" actId="2711"/>
          <ac:graphicFrameMkLst>
            <pc:docMk/>
            <pc:sldMk cId="2467489444" sldId="471"/>
            <ac:graphicFrameMk id="3" creationId="{9E7B9C54-A64E-4CA0-8C3E-3BBD03C22ED9}"/>
          </ac:graphicFrameMkLst>
        </pc:graphicFrameChg>
        <pc:graphicFrameChg chg="add del modGraphic">
          <ac:chgData name="Stuart Andrews" userId="fe79af9a-8d06-4ba5-854d-245a1649f122" providerId="ADAL" clId="{4A580DDE-4134-497B-9ABE-F822701BB7F1}" dt="2022-02-10T14:10:17.564" v="93" actId="1032"/>
          <ac:graphicFrameMkLst>
            <pc:docMk/>
            <pc:sldMk cId="2467489444" sldId="471"/>
            <ac:graphicFrameMk id="4" creationId="{AC757434-9E36-4E1D-A1F8-B73464346FE3}"/>
          </ac:graphicFrameMkLst>
        </pc:graphicFrameChg>
        <pc:cxnChg chg="del mod">
          <ac:chgData name="Stuart Andrews" userId="fe79af9a-8d06-4ba5-854d-245a1649f122" providerId="ADAL" clId="{4A580DDE-4134-497B-9ABE-F822701BB7F1}" dt="2022-02-10T14:08:57.056" v="83" actId="478"/>
          <ac:cxnSpMkLst>
            <pc:docMk/>
            <pc:sldMk cId="2467489444" sldId="471"/>
            <ac:cxnSpMk id="11" creationId="{C8F9582A-8184-4BE9-880B-75DE7A74101E}"/>
          </ac:cxnSpMkLst>
        </pc:cxnChg>
      </pc:sldChg>
      <pc:sldChg chg="addSp delSp modSp add del mod delAnim modAnim modShow">
        <pc:chgData name="Stuart Andrews" userId="fe79af9a-8d06-4ba5-854d-245a1649f122" providerId="ADAL" clId="{4A580DDE-4134-497B-9ABE-F822701BB7F1}" dt="2022-02-15T15:00:53.601" v="12341" actId="2696"/>
        <pc:sldMkLst>
          <pc:docMk/>
          <pc:sldMk cId="642882673" sldId="472"/>
        </pc:sldMkLst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5" creationId="{B35AD34F-FA36-4CF0-811E-182BA5BF6ACB}"/>
          </ac:spMkLst>
        </pc:spChg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6" creationId="{4C45632D-C00D-4F4E-8E58-B960D52C385B}"/>
          </ac:spMkLst>
        </pc:spChg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8" creationId="{4E6D19F9-2F6F-443C-85E2-3FF32636A9A2}"/>
          </ac:spMkLst>
        </pc:spChg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9" creationId="{FB11740D-FDD7-48F7-B69C-6362F54C94B0}"/>
          </ac:spMkLst>
        </pc:spChg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10" creationId="{DABF2225-D4FC-41FF-B2B1-24C892FBAB58}"/>
          </ac:spMkLst>
        </pc:spChg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12" creationId="{1CC50A24-5A17-4DF7-AE4D-9F4677ED9711}"/>
          </ac:spMkLst>
        </pc:spChg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13" creationId="{C1D17E97-2D92-4EDC-AFF7-100FAD0CB932}"/>
          </ac:spMkLst>
        </pc:spChg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14" creationId="{1534D436-B966-4B20-8BDF-B096DD73181B}"/>
          </ac:spMkLst>
        </pc:spChg>
        <pc:spChg chg="del">
          <ac:chgData name="Stuart Andrews" userId="fe79af9a-8d06-4ba5-854d-245a1649f122" providerId="ADAL" clId="{4A580DDE-4134-497B-9ABE-F822701BB7F1}" dt="2022-02-10T14:27:59.126" v="207" actId="478"/>
          <ac:spMkLst>
            <pc:docMk/>
            <pc:sldMk cId="642882673" sldId="472"/>
            <ac:spMk id="15" creationId="{B2305684-610D-449E-9746-300659A00A1C}"/>
          </ac:spMkLst>
        </pc:spChg>
        <pc:spChg chg="add mod">
          <ac:chgData name="Stuart Andrews" userId="fe79af9a-8d06-4ba5-854d-245a1649f122" providerId="ADAL" clId="{4A580DDE-4134-497B-9ABE-F822701BB7F1}" dt="2022-02-10T14:28:01.088" v="209"/>
          <ac:spMkLst>
            <pc:docMk/>
            <pc:sldMk cId="642882673" sldId="472"/>
            <ac:spMk id="17" creationId="{E75C4D3C-707C-4E99-9122-D856B617EACC}"/>
          </ac:spMkLst>
        </pc:spChg>
        <pc:spChg chg="add mod">
          <ac:chgData name="Stuart Andrews" userId="fe79af9a-8d06-4ba5-854d-245a1649f122" providerId="ADAL" clId="{4A580DDE-4134-497B-9ABE-F822701BB7F1}" dt="2022-02-10T14:28:26.056" v="219" actId="20577"/>
          <ac:spMkLst>
            <pc:docMk/>
            <pc:sldMk cId="642882673" sldId="472"/>
            <ac:spMk id="18" creationId="{FEC23099-EE7E-4678-9A64-FBE184D7F721}"/>
          </ac:spMkLst>
        </pc:spChg>
        <pc:grpChg chg="add del mod">
          <ac:chgData name="Stuart Andrews" userId="fe79af9a-8d06-4ba5-854d-245a1649f122" providerId="ADAL" clId="{4A580DDE-4134-497B-9ABE-F822701BB7F1}" dt="2022-02-10T14:28:28.490" v="220" actId="478"/>
          <ac:grpSpMkLst>
            <pc:docMk/>
            <pc:sldMk cId="642882673" sldId="472"/>
            <ac:grpSpMk id="16" creationId="{B49A100B-1348-4F24-811A-DEFFCC9D2011}"/>
          </ac:grpSpMkLst>
        </pc:grpChg>
        <pc:graphicFrameChg chg="add mod">
          <ac:chgData name="Stuart Andrews" userId="fe79af9a-8d06-4ba5-854d-245a1649f122" providerId="ADAL" clId="{4A580DDE-4134-497B-9ABE-F822701BB7F1}" dt="2022-02-14T15:14:16.375" v="7445" actId="207"/>
          <ac:graphicFrameMkLst>
            <pc:docMk/>
            <pc:sldMk cId="642882673" sldId="472"/>
            <ac:graphicFrameMk id="19" creationId="{1C14068B-D352-41C5-A197-239DD68DE74F}"/>
          </ac:graphicFrameMkLst>
        </pc:graphicFrameChg>
        <pc:cxnChg chg="del">
          <ac:chgData name="Stuart Andrews" userId="fe79af9a-8d06-4ba5-854d-245a1649f122" providerId="ADAL" clId="{4A580DDE-4134-497B-9ABE-F822701BB7F1}" dt="2022-02-10T14:28:00.202" v="208" actId="478"/>
          <ac:cxnSpMkLst>
            <pc:docMk/>
            <pc:sldMk cId="642882673" sldId="472"/>
            <ac:cxnSpMk id="11" creationId="{F2309F2F-3A0E-46AA-9129-7A3A088C2018}"/>
          </ac:cxnSpMkLst>
        </pc:cxnChg>
      </pc:sldChg>
      <pc:sldChg chg="addSp delSp modSp add del mod">
        <pc:chgData name="Stuart Andrews" userId="fe79af9a-8d06-4ba5-854d-245a1649f122" providerId="ADAL" clId="{4A580DDE-4134-497B-9ABE-F822701BB7F1}" dt="2022-02-10T14:27:22.657" v="204" actId="2696"/>
        <pc:sldMkLst>
          <pc:docMk/>
          <pc:sldMk cId="4166972242" sldId="472"/>
        </pc:sldMkLst>
        <pc:spChg chg="del">
          <ac:chgData name="Stuart Andrews" userId="fe79af9a-8d06-4ba5-854d-245a1649f122" providerId="ADAL" clId="{4A580DDE-4134-497B-9ABE-F822701BB7F1}" dt="2022-02-10T14:26:18.745" v="161" actId="478"/>
          <ac:spMkLst>
            <pc:docMk/>
            <pc:sldMk cId="4166972242" sldId="472"/>
            <ac:spMk id="5" creationId="{AE00C421-20DB-4183-A470-A210B7504054}"/>
          </ac:spMkLst>
        </pc:spChg>
        <pc:spChg chg="add mod">
          <ac:chgData name="Stuart Andrews" userId="fe79af9a-8d06-4ba5-854d-245a1649f122" providerId="ADAL" clId="{4A580DDE-4134-497B-9ABE-F822701BB7F1}" dt="2022-02-10T14:26:05.697" v="159"/>
          <ac:spMkLst>
            <pc:docMk/>
            <pc:sldMk cId="4166972242" sldId="472"/>
            <ac:spMk id="7" creationId="{D80C8428-E5B7-4DEF-8B59-31DB526204BB}"/>
          </ac:spMkLst>
        </pc:spChg>
        <pc:spChg chg="add mod">
          <ac:chgData name="Stuart Andrews" userId="fe79af9a-8d06-4ba5-854d-245a1649f122" providerId="ADAL" clId="{4A580DDE-4134-497B-9ABE-F822701BB7F1}" dt="2022-02-10T14:26:28.269" v="165" actId="207"/>
          <ac:spMkLst>
            <pc:docMk/>
            <pc:sldMk cId="4166972242" sldId="472"/>
            <ac:spMk id="8" creationId="{649460B4-684E-4D34-8A16-DAC5F28DD5AB}"/>
          </ac:spMkLst>
        </pc:spChg>
        <pc:grpChg chg="add mod">
          <ac:chgData name="Stuart Andrews" userId="fe79af9a-8d06-4ba5-854d-245a1649f122" providerId="ADAL" clId="{4A580DDE-4134-497B-9ABE-F822701BB7F1}" dt="2022-02-10T14:26:32.203" v="166" actId="1076"/>
          <ac:grpSpMkLst>
            <pc:docMk/>
            <pc:sldMk cId="4166972242" sldId="472"/>
            <ac:grpSpMk id="6" creationId="{2A95A87C-8545-4ED4-8A01-E57247762FA6}"/>
          </ac:grpSpMkLst>
        </pc:grpChg>
      </pc:sldChg>
      <pc:sldChg chg="modSp add del mod modShow">
        <pc:chgData name="Stuart Andrews" userId="fe79af9a-8d06-4ba5-854d-245a1649f122" providerId="ADAL" clId="{4A580DDE-4134-497B-9ABE-F822701BB7F1}" dt="2022-02-15T11:15:52.240" v="9663" actId="2696"/>
        <pc:sldMkLst>
          <pc:docMk/>
          <pc:sldMk cId="1402828547" sldId="473"/>
        </pc:sldMkLst>
        <pc:spChg chg="mod">
          <ac:chgData name="Stuart Andrews" userId="fe79af9a-8d06-4ba5-854d-245a1649f122" providerId="ADAL" clId="{4A580DDE-4134-497B-9ABE-F822701BB7F1}" dt="2022-02-10T14:40:09.645" v="406" actId="20577"/>
          <ac:spMkLst>
            <pc:docMk/>
            <pc:sldMk cId="1402828547" sldId="473"/>
            <ac:spMk id="10" creationId="{F4C9D3AA-9C56-4B48-A389-8FBFD45466EB}"/>
          </ac:spMkLst>
        </pc:spChg>
      </pc:sldChg>
      <pc:sldChg chg="addSp delSp modSp add mod delAnim modAnim">
        <pc:chgData name="Stuart Andrews" userId="fe79af9a-8d06-4ba5-854d-245a1649f122" providerId="ADAL" clId="{4A580DDE-4134-497B-9ABE-F822701BB7F1}" dt="2022-02-15T10:16:49.836" v="8515" actId="14861"/>
        <pc:sldMkLst>
          <pc:docMk/>
          <pc:sldMk cId="1042867539" sldId="474"/>
        </pc:sldMkLst>
        <pc:spChg chg="add mod">
          <ac:chgData name="Stuart Andrews" userId="fe79af9a-8d06-4ba5-854d-245a1649f122" providerId="ADAL" clId="{4A580DDE-4134-497B-9ABE-F822701BB7F1}" dt="2022-02-11T13:05:26.685" v="3188" actId="20577"/>
          <ac:spMkLst>
            <pc:docMk/>
            <pc:sldMk cId="1042867539" sldId="474"/>
            <ac:spMk id="4" creationId="{B59B505F-4AD6-4D2D-8522-93F99BFCD5BC}"/>
          </ac:spMkLst>
        </pc:spChg>
        <pc:spChg chg="add mod">
          <ac:chgData name="Stuart Andrews" userId="fe79af9a-8d06-4ba5-854d-245a1649f122" providerId="ADAL" clId="{4A580DDE-4134-497B-9ABE-F822701BB7F1}" dt="2022-02-15T10:16:49.836" v="8515" actId="14861"/>
          <ac:spMkLst>
            <pc:docMk/>
            <pc:sldMk cId="1042867539" sldId="474"/>
            <ac:spMk id="5" creationId="{2F0BE7E0-4111-4995-A76A-A4A2EF739AA6}"/>
          </ac:spMkLst>
        </pc:spChg>
        <pc:spChg chg="del">
          <ac:chgData name="Stuart Andrews" userId="fe79af9a-8d06-4ba5-854d-245a1649f122" providerId="ADAL" clId="{4A580DDE-4134-497B-9ABE-F822701BB7F1}" dt="2022-02-10T14:43:27.676" v="424" actId="478"/>
          <ac:spMkLst>
            <pc:docMk/>
            <pc:sldMk cId="1042867539" sldId="474"/>
            <ac:spMk id="10" creationId="{F4C9D3AA-9C56-4B48-A389-8FBFD45466EB}"/>
          </ac:spMkLst>
        </pc:spChg>
        <pc:spChg chg="mod">
          <ac:chgData name="Stuart Andrews" userId="fe79af9a-8d06-4ba5-854d-245a1649f122" providerId="ADAL" clId="{4A580DDE-4134-497B-9ABE-F822701BB7F1}" dt="2022-02-10T14:50:51.538" v="572" actId="6549"/>
          <ac:spMkLst>
            <pc:docMk/>
            <pc:sldMk cId="1042867539" sldId="474"/>
            <ac:spMk id="16" creationId="{33144C9B-8F59-434E-8CA2-BEC12EC21205}"/>
          </ac:spMkLst>
        </pc:spChg>
        <pc:spChg chg="add del mod">
          <ac:chgData name="Stuart Andrews" userId="fe79af9a-8d06-4ba5-854d-245a1649f122" providerId="ADAL" clId="{4A580DDE-4134-497B-9ABE-F822701BB7F1}" dt="2022-02-11T13:05:30.636" v="3189" actId="478"/>
          <ac:spMkLst>
            <pc:docMk/>
            <pc:sldMk cId="1042867539" sldId="474"/>
            <ac:spMk id="21" creationId="{B6CFFD41-CDD5-4301-BE05-9C1EAFC714E3}"/>
          </ac:spMkLst>
        </pc:spChg>
        <pc:grpChg chg="del">
          <ac:chgData name="Stuart Andrews" userId="fe79af9a-8d06-4ba5-854d-245a1649f122" providerId="ADAL" clId="{4A580DDE-4134-497B-9ABE-F822701BB7F1}" dt="2022-02-10T14:50:50.737" v="571" actId="478"/>
          <ac:grpSpMkLst>
            <pc:docMk/>
            <pc:sldMk cId="1042867539" sldId="474"/>
            <ac:grpSpMk id="5" creationId="{615C6368-DAD4-4ADF-B746-A764EF852C04}"/>
          </ac:grpSpMkLst>
        </pc:grpChg>
        <pc:grpChg chg="del">
          <ac:chgData name="Stuart Andrews" userId="fe79af9a-8d06-4ba5-854d-245a1649f122" providerId="ADAL" clId="{4A580DDE-4134-497B-9ABE-F822701BB7F1}" dt="2022-02-10T14:50:50.737" v="571" actId="478"/>
          <ac:grpSpMkLst>
            <pc:docMk/>
            <pc:sldMk cId="1042867539" sldId="474"/>
            <ac:grpSpMk id="15" creationId="{1A46829A-94B8-45A6-873C-B205F330CCD3}"/>
          </ac:grpSpMkLst>
        </pc:grpChg>
        <pc:grpChg chg="del">
          <ac:chgData name="Stuart Andrews" userId="fe79af9a-8d06-4ba5-854d-245a1649f122" providerId="ADAL" clId="{4A580DDE-4134-497B-9ABE-F822701BB7F1}" dt="2022-02-10T14:50:50.737" v="571" actId="478"/>
          <ac:grpSpMkLst>
            <pc:docMk/>
            <pc:sldMk cId="1042867539" sldId="474"/>
            <ac:grpSpMk id="17" creationId="{F38B5922-F907-4AA7-9830-A578E142B1A1}"/>
          </ac:grpSpMkLst>
        </pc:grpChg>
        <pc:grpChg chg="del">
          <ac:chgData name="Stuart Andrews" userId="fe79af9a-8d06-4ba5-854d-245a1649f122" providerId="ADAL" clId="{4A580DDE-4134-497B-9ABE-F822701BB7F1}" dt="2022-02-10T14:50:52.256" v="573" actId="478"/>
          <ac:grpSpMkLst>
            <pc:docMk/>
            <pc:sldMk cId="1042867539" sldId="474"/>
            <ac:grpSpMk id="18" creationId="{9B83F816-BD40-4CB0-8D52-F05DC52EBD13}"/>
          </ac:grpSpMkLst>
        </pc:grpChg>
        <pc:graphicFrameChg chg="add mod modGraphic">
          <ac:chgData name="Stuart Andrews" userId="fe79af9a-8d06-4ba5-854d-245a1649f122" providerId="ADAL" clId="{4A580DDE-4134-497B-9ABE-F822701BB7F1}" dt="2022-02-15T10:16:27.865" v="8514" actId="207"/>
          <ac:graphicFrameMkLst>
            <pc:docMk/>
            <pc:sldMk cId="1042867539" sldId="474"/>
            <ac:graphicFrameMk id="2" creationId="{621DB585-17AA-4ED0-B56C-4F9E23114E0D}"/>
          </ac:graphicFrameMkLst>
        </pc:graphicFrameChg>
        <pc:cxnChg chg="del">
          <ac:chgData name="Stuart Andrews" userId="fe79af9a-8d06-4ba5-854d-245a1649f122" providerId="ADAL" clId="{4A580DDE-4134-497B-9ABE-F822701BB7F1}" dt="2022-02-10T14:43:48.263" v="451" actId="478"/>
          <ac:cxnSpMkLst>
            <pc:docMk/>
            <pc:sldMk cId="1042867539" sldId="474"/>
            <ac:cxnSpMk id="11" creationId="{62602089-BD6C-470E-9692-21FD66594699}"/>
          </ac:cxnSpMkLst>
        </pc:cxnChg>
      </pc:sldChg>
      <pc:sldChg chg="addSp delSp modSp add mod delAnim modAnim">
        <pc:chgData name="Stuart Andrews" userId="fe79af9a-8d06-4ba5-854d-245a1649f122" providerId="ADAL" clId="{4A580DDE-4134-497B-9ABE-F822701BB7F1}" dt="2022-02-15T10:17:31.140" v="8519" actId="14861"/>
        <pc:sldMkLst>
          <pc:docMk/>
          <pc:sldMk cId="4096463379" sldId="475"/>
        </pc:sldMkLst>
        <pc:spChg chg="add del mod ord">
          <ac:chgData name="Stuart Andrews" userId="fe79af9a-8d06-4ba5-854d-245a1649f122" providerId="ADAL" clId="{4A580DDE-4134-497B-9ABE-F822701BB7F1}" dt="2022-02-10T15:47:28.314" v="1328" actId="478"/>
          <ac:spMkLst>
            <pc:docMk/>
            <pc:sldMk cId="4096463379" sldId="475"/>
            <ac:spMk id="4" creationId="{20135C6B-76B4-4073-A475-75CE4324BC97}"/>
          </ac:spMkLst>
        </pc:spChg>
        <pc:spChg chg="add mod">
          <ac:chgData name="Stuart Andrews" userId="fe79af9a-8d06-4ba5-854d-245a1649f122" providerId="ADAL" clId="{4A580DDE-4134-497B-9ABE-F822701BB7F1}" dt="2022-02-11T13:05:44.078" v="3204" actId="20577"/>
          <ac:spMkLst>
            <pc:docMk/>
            <pc:sldMk cId="4096463379" sldId="475"/>
            <ac:spMk id="4" creationId="{D8F50626-2663-41C1-9AD5-866BC1931E74}"/>
          </ac:spMkLst>
        </pc:spChg>
        <pc:spChg chg="add mod">
          <ac:chgData name="Stuart Andrews" userId="fe79af9a-8d06-4ba5-854d-245a1649f122" providerId="ADAL" clId="{4A580DDE-4134-497B-9ABE-F822701BB7F1}" dt="2022-02-15T10:17:31.140" v="8519" actId="14861"/>
          <ac:spMkLst>
            <pc:docMk/>
            <pc:sldMk cId="4096463379" sldId="475"/>
            <ac:spMk id="5" creationId="{D105E48C-9AFC-4184-B102-B822EC2430F9}"/>
          </ac:spMkLst>
        </pc:spChg>
        <pc:spChg chg="del mod">
          <ac:chgData name="Stuart Andrews" userId="fe79af9a-8d06-4ba5-854d-245a1649f122" providerId="ADAL" clId="{4A580DDE-4134-497B-9ABE-F822701BB7F1}" dt="2022-02-10T14:54:17.913" v="594" actId="478"/>
          <ac:spMkLst>
            <pc:docMk/>
            <pc:sldMk cId="4096463379" sldId="475"/>
            <ac:spMk id="10" creationId="{F4C9D3AA-9C56-4B48-A389-8FBFD45466EB}"/>
          </ac:spMkLst>
        </pc:spChg>
        <pc:spChg chg="add del mod">
          <ac:chgData name="Stuart Andrews" userId="fe79af9a-8d06-4ba5-854d-245a1649f122" providerId="ADAL" clId="{4A580DDE-4134-497B-9ABE-F822701BB7F1}" dt="2022-02-10T15:49:56.223" v="1350" actId="478"/>
          <ac:spMkLst>
            <pc:docMk/>
            <pc:sldMk cId="4096463379" sldId="475"/>
            <ac:spMk id="14" creationId="{472FAE91-15AD-4794-9C01-3406C3695C2E}"/>
          </ac:spMkLst>
        </pc:spChg>
        <pc:spChg chg="del">
          <ac:chgData name="Stuart Andrews" userId="fe79af9a-8d06-4ba5-854d-245a1649f122" providerId="ADAL" clId="{4A580DDE-4134-497B-9ABE-F822701BB7F1}" dt="2022-02-10T14:54:15.287" v="591" actId="478"/>
          <ac:spMkLst>
            <pc:docMk/>
            <pc:sldMk cId="4096463379" sldId="475"/>
            <ac:spMk id="15" creationId="{0786E3AC-23FD-4920-B074-5232DE04791F}"/>
          </ac:spMkLst>
        </pc:spChg>
        <pc:spChg chg="del">
          <ac:chgData name="Stuart Andrews" userId="fe79af9a-8d06-4ba5-854d-245a1649f122" providerId="ADAL" clId="{4A580DDE-4134-497B-9ABE-F822701BB7F1}" dt="2022-02-10T14:54:15.287" v="591" actId="478"/>
          <ac:spMkLst>
            <pc:docMk/>
            <pc:sldMk cId="4096463379" sldId="475"/>
            <ac:spMk id="16" creationId="{494C5071-B0F0-4230-BEC3-0705EC44FCDB}"/>
          </ac:spMkLst>
        </pc:spChg>
        <pc:spChg chg="del">
          <ac:chgData name="Stuart Andrews" userId="fe79af9a-8d06-4ba5-854d-245a1649f122" providerId="ADAL" clId="{4A580DDE-4134-497B-9ABE-F822701BB7F1}" dt="2022-02-10T14:54:15.287" v="591" actId="478"/>
          <ac:spMkLst>
            <pc:docMk/>
            <pc:sldMk cId="4096463379" sldId="475"/>
            <ac:spMk id="25" creationId="{ACD8418E-0985-45B0-95E1-526D75A752B0}"/>
          </ac:spMkLst>
        </pc:spChg>
        <pc:spChg chg="del">
          <ac:chgData name="Stuart Andrews" userId="fe79af9a-8d06-4ba5-854d-245a1649f122" providerId="ADAL" clId="{4A580DDE-4134-497B-9ABE-F822701BB7F1}" dt="2022-02-10T14:54:15.287" v="591" actId="478"/>
          <ac:spMkLst>
            <pc:docMk/>
            <pc:sldMk cId="4096463379" sldId="475"/>
            <ac:spMk id="26" creationId="{9ABC74E3-A534-438C-9254-8305940A5DC3}"/>
          </ac:spMkLst>
        </pc:spChg>
        <pc:spChg chg="add del mod">
          <ac:chgData name="Stuart Andrews" userId="fe79af9a-8d06-4ba5-854d-245a1649f122" providerId="ADAL" clId="{4A580DDE-4134-497B-9ABE-F822701BB7F1}" dt="2022-02-11T13:05:47.054" v="3205" actId="478"/>
          <ac:spMkLst>
            <pc:docMk/>
            <pc:sldMk cId="4096463379" sldId="475"/>
            <ac:spMk id="28" creationId="{B4D65EB7-CA77-436F-97FF-AA7A46F8CC8B}"/>
          </ac:spMkLst>
        </pc:spChg>
        <pc:grpChg chg="del">
          <ac:chgData name="Stuart Andrews" userId="fe79af9a-8d06-4ba5-854d-245a1649f122" providerId="ADAL" clId="{4A580DDE-4134-497B-9ABE-F822701BB7F1}" dt="2022-02-10T14:54:15.287" v="591" actId="478"/>
          <ac:grpSpMkLst>
            <pc:docMk/>
            <pc:sldMk cId="4096463379" sldId="475"/>
            <ac:grpSpMk id="18" creationId="{55CBEBCE-3954-43F2-A887-FC671224DA48}"/>
          </ac:grpSpMkLst>
        </pc:grpChg>
        <pc:grpChg chg="del">
          <ac:chgData name="Stuart Andrews" userId="fe79af9a-8d06-4ba5-854d-245a1649f122" providerId="ADAL" clId="{4A580DDE-4134-497B-9ABE-F822701BB7F1}" dt="2022-02-10T14:54:15.287" v="591" actId="478"/>
          <ac:grpSpMkLst>
            <pc:docMk/>
            <pc:sldMk cId="4096463379" sldId="475"/>
            <ac:grpSpMk id="21" creationId="{E758C0B8-51BD-4B66-86DF-9D452C4437A3}"/>
          </ac:grpSpMkLst>
        </pc:grpChg>
        <pc:graphicFrameChg chg="add del mod modGraphic">
          <ac:chgData name="Stuart Andrews" userId="fe79af9a-8d06-4ba5-854d-245a1649f122" providerId="ADAL" clId="{4A580DDE-4134-497B-9ABE-F822701BB7F1}" dt="2022-02-10T14:55:43.407" v="623" actId="478"/>
          <ac:graphicFrameMkLst>
            <pc:docMk/>
            <pc:sldMk cId="4096463379" sldId="475"/>
            <ac:graphicFrameMk id="2" creationId="{A97F0C8F-84DB-4FF7-9DAE-7D295E1F5F3D}"/>
          </ac:graphicFrameMkLst>
        </pc:graphicFrameChg>
        <pc:graphicFrameChg chg="add del modGraphic">
          <ac:chgData name="Stuart Andrews" userId="fe79af9a-8d06-4ba5-854d-245a1649f122" providerId="ADAL" clId="{4A580DDE-4134-497B-9ABE-F822701BB7F1}" dt="2022-02-10T14:56:25.460" v="625" actId="478"/>
          <ac:graphicFrameMkLst>
            <pc:docMk/>
            <pc:sldMk cId="4096463379" sldId="475"/>
            <ac:graphicFrameMk id="3" creationId="{B8628753-16F6-474B-8876-98F505AED256}"/>
          </ac:graphicFrameMkLst>
        </pc:graphicFrameChg>
        <pc:graphicFrameChg chg="add del mod">
          <ac:chgData name="Stuart Andrews" userId="fe79af9a-8d06-4ba5-854d-245a1649f122" providerId="ADAL" clId="{4A580DDE-4134-497B-9ABE-F822701BB7F1}" dt="2022-02-10T14:55:14.925" v="620" actId="478"/>
          <ac:graphicFrameMkLst>
            <pc:docMk/>
            <pc:sldMk cId="4096463379" sldId="475"/>
            <ac:graphicFrameMk id="17" creationId="{374F5EDF-5ED5-4FF2-95D4-60E164959EF3}"/>
          </ac:graphicFrameMkLst>
        </pc:graphicFrameChg>
        <pc:graphicFrameChg chg="add del mod modGraphic">
          <ac:chgData name="Stuart Andrews" userId="fe79af9a-8d06-4ba5-854d-245a1649f122" providerId="ADAL" clId="{4A580DDE-4134-497B-9ABE-F822701BB7F1}" dt="2022-02-10T15:08:05.708" v="827" actId="478"/>
          <ac:graphicFrameMkLst>
            <pc:docMk/>
            <pc:sldMk cId="4096463379" sldId="475"/>
            <ac:graphicFrameMk id="24" creationId="{7B7566AF-0D97-40EA-B6BA-25B90BA26300}"/>
          </ac:graphicFrameMkLst>
        </pc:graphicFrameChg>
        <pc:graphicFrameChg chg="add mod">
          <ac:chgData name="Stuart Andrews" userId="fe79af9a-8d06-4ba5-854d-245a1649f122" providerId="ADAL" clId="{4A580DDE-4134-497B-9ABE-F822701BB7F1}" dt="2022-02-10T15:50:30.715" v="1376" actId="255"/>
          <ac:graphicFrameMkLst>
            <pc:docMk/>
            <pc:sldMk cId="4096463379" sldId="475"/>
            <ac:graphicFrameMk id="27" creationId="{FA511D0B-D0AF-464C-92DA-E626CB5C35F6}"/>
          </ac:graphicFrameMkLst>
        </pc:graphicFrameChg>
        <pc:cxnChg chg="del">
          <ac:chgData name="Stuart Andrews" userId="fe79af9a-8d06-4ba5-854d-245a1649f122" providerId="ADAL" clId="{4A580DDE-4134-497B-9ABE-F822701BB7F1}" dt="2022-02-10T14:54:16.924" v="593" actId="478"/>
          <ac:cxnSpMkLst>
            <pc:docMk/>
            <pc:sldMk cId="4096463379" sldId="475"/>
            <ac:cxnSpMk id="11" creationId="{62602089-BD6C-470E-9692-21FD66594699}"/>
          </ac:cxnSpMkLst>
        </pc:cxnChg>
      </pc:sldChg>
      <pc:sldChg chg="addSp delSp modSp add mod delAnim modAnim">
        <pc:chgData name="Stuart Andrews" userId="fe79af9a-8d06-4ba5-854d-245a1649f122" providerId="ADAL" clId="{4A580DDE-4134-497B-9ABE-F822701BB7F1}" dt="2022-02-15T10:17:47.952" v="8520" actId="14861"/>
        <pc:sldMkLst>
          <pc:docMk/>
          <pc:sldMk cId="3037142304" sldId="476"/>
        </pc:sldMkLst>
        <pc:spChg chg="add del mod ord">
          <ac:chgData name="Stuart Andrews" userId="fe79af9a-8d06-4ba5-854d-245a1649f122" providerId="ADAL" clId="{4A580DDE-4134-497B-9ABE-F822701BB7F1}" dt="2022-02-10T15:44:29.272" v="1312" actId="478"/>
          <ac:spMkLst>
            <pc:docMk/>
            <pc:sldMk cId="3037142304" sldId="476"/>
            <ac:spMk id="3" creationId="{DAFB441A-14AE-41E2-95A3-CC925F5CCBED}"/>
          </ac:spMkLst>
        </pc:spChg>
        <pc:spChg chg="add mod">
          <ac:chgData name="Stuart Andrews" userId="fe79af9a-8d06-4ba5-854d-245a1649f122" providerId="ADAL" clId="{4A580DDE-4134-497B-9ABE-F822701BB7F1}" dt="2022-02-11T13:05:57.902" v="3225" actId="20577"/>
          <ac:spMkLst>
            <pc:docMk/>
            <pc:sldMk cId="3037142304" sldId="476"/>
            <ac:spMk id="4" creationId="{5C2E6EBD-16E9-4633-8299-4EFF4BE4FBBF}"/>
          </ac:spMkLst>
        </pc:spChg>
        <pc:spChg chg="add del mod ord">
          <ac:chgData name="Stuart Andrews" userId="fe79af9a-8d06-4ba5-854d-245a1649f122" providerId="ADAL" clId="{4A580DDE-4134-497B-9ABE-F822701BB7F1}" dt="2022-02-10T15:46:59.575" v="1323" actId="478"/>
          <ac:spMkLst>
            <pc:docMk/>
            <pc:sldMk cId="3037142304" sldId="476"/>
            <ac:spMk id="4" creationId="{D28C619E-D085-445B-9209-A41D3A1DB113}"/>
          </ac:spMkLst>
        </pc:spChg>
        <pc:spChg chg="add mod">
          <ac:chgData name="Stuart Andrews" userId="fe79af9a-8d06-4ba5-854d-245a1649f122" providerId="ADAL" clId="{4A580DDE-4134-497B-9ABE-F822701BB7F1}" dt="2022-02-15T10:17:47.952" v="8520" actId="14861"/>
          <ac:spMkLst>
            <pc:docMk/>
            <pc:sldMk cId="3037142304" sldId="476"/>
            <ac:spMk id="5" creationId="{33F9AD67-DAD4-4B92-9619-876BF1C715D0}"/>
          </ac:spMkLst>
        </pc:spChg>
        <pc:spChg chg="add del mod">
          <ac:chgData name="Stuart Andrews" userId="fe79af9a-8d06-4ba5-854d-245a1649f122" providerId="ADAL" clId="{4A580DDE-4134-497B-9ABE-F822701BB7F1}" dt="2022-02-11T13:06:01.252" v="3227" actId="478"/>
          <ac:spMkLst>
            <pc:docMk/>
            <pc:sldMk cId="3037142304" sldId="476"/>
            <ac:spMk id="7" creationId="{CB22128D-B98B-465E-A938-014C7E5B129D}"/>
          </ac:spMkLst>
        </pc:spChg>
        <pc:spChg chg="del mod">
          <ac:chgData name="Stuart Andrews" userId="fe79af9a-8d06-4ba5-854d-245a1649f122" providerId="ADAL" clId="{4A580DDE-4134-497B-9ABE-F822701BB7F1}" dt="2022-02-10T15:50:44.314" v="1377" actId="478"/>
          <ac:spMkLst>
            <pc:docMk/>
            <pc:sldMk cId="3037142304" sldId="476"/>
            <ac:spMk id="14" creationId="{472FAE91-15AD-4794-9C01-3406C3695C2E}"/>
          </ac:spMkLst>
        </pc:spChg>
        <pc:graphicFrameChg chg="add mod modGraphic">
          <ac:chgData name="Stuart Andrews" userId="fe79af9a-8d06-4ba5-854d-245a1649f122" providerId="ADAL" clId="{4A580DDE-4134-497B-9ABE-F822701BB7F1}" dt="2022-02-10T15:44:24.150" v="1311" actId="1076"/>
          <ac:graphicFrameMkLst>
            <pc:docMk/>
            <pc:sldMk cId="3037142304" sldId="476"/>
            <ac:graphicFrameMk id="2" creationId="{93680EBD-8722-4F0E-9695-F3A277E309B8}"/>
          </ac:graphicFrameMkLst>
        </pc:graphicFrameChg>
        <pc:graphicFrameChg chg="del mod">
          <ac:chgData name="Stuart Andrews" userId="fe79af9a-8d06-4ba5-854d-245a1649f122" providerId="ADAL" clId="{4A580DDE-4134-497B-9ABE-F822701BB7F1}" dt="2022-02-10T15:02:42.173" v="751" actId="478"/>
          <ac:graphicFrameMkLst>
            <pc:docMk/>
            <pc:sldMk cId="3037142304" sldId="476"/>
            <ac:graphicFrameMk id="24" creationId="{7B7566AF-0D97-40EA-B6BA-25B90BA26300}"/>
          </ac:graphicFrameMkLst>
        </pc:graphicFrameChg>
      </pc:sldChg>
      <pc:sldChg chg="addSp delSp modSp add mod delAnim modAnim">
        <pc:chgData name="Stuart Andrews" userId="fe79af9a-8d06-4ba5-854d-245a1649f122" providerId="ADAL" clId="{4A580DDE-4134-497B-9ABE-F822701BB7F1}" dt="2022-02-21T11:43:38.680" v="16888" actId="1076"/>
        <pc:sldMkLst>
          <pc:docMk/>
          <pc:sldMk cId="1186290270" sldId="477"/>
        </pc:sldMkLst>
        <pc:spChg chg="add mod">
          <ac:chgData name="Stuart Andrews" userId="fe79af9a-8d06-4ba5-854d-245a1649f122" providerId="ADAL" clId="{4A580DDE-4134-497B-9ABE-F822701BB7F1}" dt="2022-02-11T13:07:08.090" v="3360" actId="20577"/>
          <ac:spMkLst>
            <pc:docMk/>
            <pc:sldMk cId="1186290270" sldId="477"/>
            <ac:spMk id="4" creationId="{54EB7509-E3CD-40FE-B85A-8C21CDB1D6AE}"/>
          </ac:spMkLst>
        </pc:spChg>
        <pc:spChg chg="add mod">
          <ac:chgData name="Stuart Andrews" userId="fe79af9a-8d06-4ba5-854d-245a1649f122" providerId="ADAL" clId="{4A580DDE-4134-497B-9ABE-F822701BB7F1}" dt="2022-02-15T10:19:52.413" v="8528" actId="14861"/>
          <ac:spMkLst>
            <pc:docMk/>
            <pc:sldMk cId="1186290270" sldId="477"/>
            <ac:spMk id="5" creationId="{3A25416C-B1A9-4598-B1F1-1021CDEED3DE}"/>
          </ac:spMkLst>
        </pc:spChg>
        <pc:spChg chg="del">
          <ac:chgData name="Stuart Andrews" userId="fe79af9a-8d06-4ba5-854d-245a1649f122" providerId="ADAL" clId="{4A580DDE-4134-497B-9ABE-F822701BB7F1}" dt="2022-02-10T15:20:45.536" v="1082" actId="478"/>
          <ac:spMkLst>
            <pc:docMk/>
            <pc:sldMk cId="1186290270" sldId="477"/>
            <ac:spMk id="10" creationId="{F4C9D3AA-9C56-4B48-A389-8FBFD45466EB}"/>
          </ac:spMkLst>
        </pc:spChg>
        <pc:spChg chg="add del mod">
          <ac:chgData name="Stuart Andrews" userId="fe79af9a-8d06-4ba5-854d-245a1649f122" providerId="ADAL" clId="{4A580DDE-4134-497B-9ABE-F822701BB7F1}" dt="2022-02-11T13:06:58.988" v="3328" actId="478"/>
          <ac:spMkLst>
            <pc:docMk/>
            <pc:sldMk cId="1186290270" sldId="477"/>
            <ac:spMk id="13" creationId="{D812735E-505D-4E4C-B6E4-12A77542D755}"/>
          </ac:spMkLst>
        </pc:spChg>
        <pc:grpChg chg="del">
          <ac:chgData name="Stuart Andrews" userId="fe79af9a-8d06-4ba5-854d-245a1649f122" providerId="ADAL" clId="{4A580DDE-4134-497B-9ABE-F822701BB7F1}" dt="2022-02-10T15:31:07.182" v="1227" actId="478"/>
          <ac:grpSpMkLst>
            <pc:docMk/>
            <pc:sldMk cId="1186290270" sldId="477"/>
            <ac:grpSpMk id="14" creationId="{B144BFEE-5A6A-4B6B-848F-5E554EF5EF62}"/>
          </ac:grpSpMkLst>
        </pc:grpChg>
        <pc:grpChg chg="del">
          <ac:chgData name="Stuart Andrews" userId="fe79af9a-8d06-4ba5-854d-245a1649f122" providerId="ADAL" clId="{4A580DDE-4134-497B-9ABE-F822701BB7F1}" dt="2022-02-10T15:31:07.182" v="1227" actId="478"/>
          <ac:grpSpMkLst>
            <pc:docMk/>
            <pc:sldMk cId="1186290270" sldId="477"/>
            <ac:grpSpMk id="18" creationId="{FECA1B08-8914-49F8-BC89-6155AEA53863}"/>
          </ac:grpSpMkLst>
        </pc:grpChg>
        <pc:grpChg chg="del">
          <ac:chgData name="Stuart Andrews" userId="fe79af9a-8d06-4ba5-854d-245a1649f122" providerId="ADAL" clId="{4A580DDE-4134-497B-9ABE-F822701BB7F1}" dt="2022-02-10T15:31:07.182" v="1227" actId="478"/>
          <ac:grpSpMkLst>
            <pc:docMk/>
            <pc:sldMk cId="1186290270" sldId="477"/>
            <ac:grpSpMk id="24" creationId="{9ACD8082-CB72-41BF-A7F5-44E155FEB2C0}"/>
          </ac:grpSpMkLst>
        </pc:grpChg>
        <pc:graphicFrameChg chg="add mod modGraphic">
          <ac:chgData name="Stuart Andrews" userId="fe79af9a-8d06-4ba5-854d-245a1649f122" providerId="ADAL" clId="{4A580DDE-4134-497B-9ABE-F822701BB7F1}" dt="2022-02-21T11:43:38.680" v="16888" actId="1076"/>
          <ac:graphicFrameMkLst>
            <pc:docMk/>
            <pc:sldMk cId="1186290270" sldId="477"/>
            <ac:graphicFrameMk id="17" creationId="{74F5AA26-47EC-4457-884A-4D102E455340}"/>
          </ac:graphicFrameMkLst>
        </pc:graphicFrameChg>
        <pc:cxnChg chg="del">
          <ac:chgData name="Stuart Andrews" userId="fe79af9a-8d06-4ba5-854d-245a1649f122" providerId="ADAL" clId="{4A580DDE-4134-497B-9ABE-F822701BB7F1}" dt="2022-02-10T15:20:46.838" v="1083" actId="478"/>
          <ac:cxnSpMkLst>
            <pc:docMk/>
            <pc:sldMk cId="1186290270" sldId="477"/>
            <ac:cxnSpMk id="11" creationId="{62602089-BD6C-470E-9692-21FD66594699}"/>
          </ac:cxnSpMkLst>
        </pc:cxnChg>
      </pc:sldChg>
      <pc:sldChg chg="add del">
        <pc:chgData name="Stuart Andrews" userId="fe79af9a-8d06-4ba5-854d-245a1649f122" providerId="ADAL" clId="{4A580DDE-4134-497B-9ABE-F822701BB7F1}" dt="2022-02-10T16:05:52.671" v="1977" actId="2696"/>
        <pc:sldMkLst>
          <pc:docMk/>
          <pc:sldMk cId="1322356954" sldId="478"/>
        </pc:sldMkLst>
      </pc:sldChg>
      <pc:sldChg chg="addSp delSp modSp add mod delAnim modAnim">
        <pc:chgData name="Stuart Andrews" userId="fe79af9a-8d06-4ba5-854d-245a1649f122" providerId="ADAL" clId="{4A580DDE-4134-497B-9ABE-F822701BB7F1}" dt="2022-02-15T10:44:10.001" v="9134" actId="1076"/>
        <pc:sldMkLst>
          <pc:docMk/>
          <pc:sldMk cId="1558416564" sldId="478"/>
        </pc:sldMkLst>
        <pc:spChg chg="mod">
          <ac:chgData name="Stuart Andrews" userId="fe79af9a-8d06-4ba5-854d-245a1649f122" providerId="ADAL" clId="{4A580DDE-4134-497B-9ABE-F822701BB7F1}" dt="2022-02-11T11:35:56.844" v="2456" actId="1076"/>
          <ac:spMkLst>
            <pc:docMk/>
            <pc:sldMk cId="1558416564" sldId="478"/>
            <ac:spMk id="8" creationId="{6BCC6A6D-3ED3-47A0-BBF5-BA6D4E91FB20}"/>
          </ac:spMkLst>
        </pc:spChg>
        <pc:spChg chg="add mod">
          <ac:chgData name="Stuart Andrews" userId="fe79af9a-8d06-4ba5-854d-245a1649f122" providerId="ADAL" clId="{4A580DDE-4134-497B-9ABE-F822701BB7F1}" dt="2022-02-11T13:17:23.853" v="3736" actId="20577"/>
          <ac:spMkLst>
            <pc:docMk/>
            <pc:sldMk cId="1558416564" sldId="478"/>
            <ac:spMk id="25" creationId="{7A2FFF9B-9A75-46DD-B97F-68B6427C6F69}"/>
          </ac:spMkLst>
        </pc:spChg>
        <pc:spChg chg="del mod">
          <ac:chgData name="Stuart Andrews" userId="fe79af9a-8d06-4ba5-854d-245a1649f122" providerId="ADAL" clId="{4A580DDE-4134-497B-9ABE-F822701BB7F1}" dt="2022-02-11T13:17:14.018" v="3698" actId="478"/>
          <ac:spMkLst>
            <pc:docMk/>
            <pc:sldMk cId="1558416564" sldId="478"/>
            <ac:spMk id="26" creationId="{FCAC0037-A2D9-48E3-9FAD-69202DEFB8C5}"/>
          </ac:spMkLst>
        </pc:spChg>
        <pc:spChg chg="add mod">
          <ac:chgData name="Stuart Andrews" userId="fe79af9a-8d06-4ba5-854d-245a1649f122" providerId="ADAL" clId="{4A580DDE-4134-497B-9ABE-F822701BB7F1}" dt="2022-02-15T10:43:12.690" v="9120" actId="14861"/>
          <ac:spMkLst>
            <pc:docMk/>
            <pc:sldMk cId="1558416564" sldId="478"/>
            <ac:spMk id="27" creationId="{D1034067-9FC0-4B15-9224-775D0F381AE0}"/>
          </ac:spMkLst>
        </pc:spChg>
        <pc:grpChg chg="del">
          <ac:chgData name="Stuart Andrews" userId="fe79af9a-8d06-4ba5-854d-245a1649f122" providerId="ADAL" clId="{4A580DDE-4134-497B-9ABE-F822701BB7F1}" dt="2022-02-11T11:34:23.222" v="2301" actId="478"/>
          <ac:grpSpMkLst>
            <pc:docMk/>
            <pc:sldMk cId="1558416564" sldId="478"/>
            <ac:grpSpMk id="2" creationId="{E17EDAB0-3731-4072-A1AB-4289858AB14B}"/>
          </ac:grpSpMkLst>
        </pc:grpChg>
        <pc:grpChg chg="del">
          <ac:chgData name="Stuart Andrews" userId="fe79af9a-8d06-4ba5-854d-245a1649f122" providerId="ADAL" clId="{4A580DDE-4134-497B-9ABE-F822701BB7F1}" dt="2022-02-11T11:34:29.157" v="2302" actId="478"/>
          <ac:grpSpMkLst>
            <pc:docMk/>
            <pc:sldMk cId="1558416564" sldId="478"/>
            <ac:grpSpMk id="3" creationId="{FB490029-1140-408C-95BD-190E3F316C0A}"/>
          </ac:grpSpMkLst>
        </pc:grpChg>
        <pc:grpChg chg="del">
          <ac:chgData name="Stuart Andrews" userId="fe79af9a-8d06-4ba5-854d-245a1649f122" providerId="ADAL" clId="{4A580DDE-4134-497B-9ABE-F822701BB7F1}" dt="2022-02-11T11:34:23.222" v="2301" actId="478"/>
          <ac:grpSpMkLst>
            <pc:docMk/>
            <pc:sldMk cId="1558416564" sldId="478"/>
            <ac:grpSpMk id="4" creationId="{70FA389B-3B44-400E-9F09-3DFD95016FFF}"/>
          </ac:grpSpMkLst>
        </pc:grpChg>
        <pc:grpChg chg="del">
          <ac:chgData name="Stuart Andrews" userId="fe79af9a-8d06-4ba5-854d-245a1649f122" providerId="ADAL" clId="{4A580DDE-4134-497B-9ABE-F822701BB7F1}" dt="2022-02-11T11:34:23.222" v="2301" actId="478"/>
          <ac:grpSpMkLst>
            <pc:docMk/>
            <pc:sldMk cId="1558416564" sldId="478"/>
            <ac:grpSpMk id="16" creationId="{A28537E5-F898-4F8B-8470-F16A207E8312}"/>
          </ac:grpSpMkLst>
        </pc:grpChg>
        <pc:grpChg chg="del">
          <ac:chgData name="Stuart Andrews" userId="fe79af9a-8d06-4ba5-854d-245a1649f122" providerId="ADAL" clId="{4A580DDE-4134-497B-9ABE-F822701BB7F1}" dt="2022-02-11T11:34:23.222" v="2301" actId="478"/>
          <ac:grpSpMkLst>
            <pc:docMk/>
            <pc:sldMk cId="1558416564" sldId="478"/>
            <ac:grpSpMk id="23" creationId="{7A80FD30-9B46-41EE-8DE8-759DCC51096B}"/>
          </ac:grpSpMkLst>
        </pc:grpChg>
        <pc:graphicFrameChg chg="add mod modGraphic">
          <ac:chgData name="Stuart Andrews" userId="fe79af9a-8d06-4ba5-854d-245a1649f122" providerId="ADAL" clId="{4A580DDE-4134-497B-9ABE-F822701BB7F1}" dt="2022-02-15T10:44:10.001" v="9134" actId="1076"/>
          <ac:graphicFrameMkLst>
            <pc:docMk/>
            <pc:sldMk cId="1558416564" sldId="478"/>
            <ac:graphicFrameMk id="24" creationId="{0D64D243-0E92-4867-BA49-77AC36C2226E}"/>
          </ac:graphicFrameMkLst>
        </pc:graphicFrameChg>
      </pc:sldChg>
      <pc:sldChg chg="add del">
        <pc:chgData name="Stuart Andrews" userId="fe79af9a-8d06-4ba5-854d-245a1649f122" providerId="ADAL" clId="{4A580DDE-4134-497B-9ABE-F822701BB7F1}" dt="2022-02-10T15:55:53.312" v="1554" actId="2696"/>
        <pc:sldMkLst>
          <pc:docMk/>
          <pc:sldMk cId="1957762667" sldId="478"/>
        </pc:sldMkLst>
      </pc:sldChg>
      <pc:sldChg chg="addSp delSp modSp add del mod ord delAnim modAnim modShow">
        <pc:chgData name="Stuart Andrews" userId="fe79af9a-8d06-4ba5-854d-245a1649f122" providerId="ADAL" clId="{4A580DDE-4134-497B-9ABE-F822701BB7F1}" dt="2022-02-21T10:36:43.895" v="16259" actId="2696"/>
        <pc:sldMkLst>
          <pc:docMk/>
          <pc:sldMk cId="275344120" sldId="479"/>
        </pc:sldMkLst>
        <pc:spChg chg="mod">
          <ac:chgData name="Stuart Andrews" userId="fe79af9a-8d06-4ba5-854d-245a1649f122" providerId="ADAL" clId="{4A580DDE-4134-497B-9ABE-F822701BB7F1}" dt="2022-02-15T14:14:26.160" v="12161"/>
          <ac:spMkLst>
            <pc:docMk/>
            <pc:sldMk cId="275344120" sldId="479"/>
            <ac:spMk id="6" creationId="{4AAC998C-7472-4571-A38F-6B2B1BFA7EC4}"/>
          </ac:spMkLst>
        </pc:spChg>
        <pc:grpChg chg="del">
          <ac:chgData name="Stuart Andrews" userId="fe79af9a-8d06-4ba5-854d-245a1649f122" providerId="ADAL" clId="{4A580DDE-4134-497B-9ABE-F822701BB7F1}" dt="2022-02-11T11:56:32.696" v="2703" actId="478"/>
          <ac:grpSpMkLst>
            <pc:docMk/>
            <pc:sldMk cId="275344120" sldId="479"/>
            <ac:grpSpMk id="7" creationId="{896CA014-A55D-4F1A-890E-21D69B8E8391}"/>
          </ac:grpSpMkLst>
        </pc:grpChg>
        <pc:graphicFrameChg chg="add mod modGraphic">
          <ac:chgData name="Stuart Andrews" userId="fe79af9a-8d06-4ba5-854d-245a1649f122" providerId="ADAL" clId="{4A580DDE-4134-497B-9ABE-F822701BB7F1}" dt="2022-02-18T11:09:20.011" v="15906" actId="13782"/>
          <ac:graphicFrameMkLst>
            <pc:docMk/>
            <pc:sldMk cId="275344120" sldId="479"/>
            <ac:graphicFrameMk id="2" creationId="{74524A37-CDFA-4CAF-B3C0-9F687ED175CD}"/>
          </ac:graphicFrameMkLst>
        </pc:graphicFrameChg>
      </pc:sldChg>
      <pc:sldChg chg="addSp modSp new del mod modClrScheme modShow chgLayout">
        <pc:chgData name="Stuart Andrews" userId="fe79af9a-8d06-4ba5-854d-245a1649f122" providerId="ADAL" clId="{4A580DDE-4134-497B-9ABE-F822701BB7F1}" dt="2022-02-15T11:15:27.660" v="9659" actId="2696"/>
        <pc:sldMkLst>
          <pc:docMk/>
          <pc:sldMk cId="4069668365" sldId="480"/>
        </pc:sldMkLst>
        <pc:graphicFrameChg chg="add mod modGraphic">
          <ac:chgData name="Stuart Andrews" userId="fe79af9a-8d06-4ba5-854d-245a1649f122" providerId="ADAL" clId="{4A580DDE-4134-497B-9ABE-F822701BB7F1}" dt="2022-02-15T11:15:11.989" v="9658" actId="404"/>
          <ac:graphicFrameMkLst>
            <pc:docMk/>
            <pc:sldMk cId="4069668365" sldId="480"/>
            <ac:graphicFrameMk id="2" creationId="{FE25AE79-5A40-46DC-8665-D3D69252B21B}"/>
          </ac:graphicFrameMkLst>
        </pc:graphicFrameChg>
      </pc:sldChg>
      <pc:sldChg chg="add del">
        <pc:chgData name="Stuart Andrews" userId="fe79af9a-8d06-4ba5-854d-245a1649f122" providerId="ADAL" clId="{4A580DDE-4134-497B-9ABE-F822701BB7F1}" dt="2022-02-11T12:20:26.179" v="3118"/>
        <pc:sldMkLst>
          <pc:docMk/>
          <pc:sldMk cId="240639907" sldId="481"/>
        </pc:sldMkLst>
      </pc:sldChg>
      <pc:sldChg chg="addSp delSp modSp add mod delAnim modAnim">
        <pc:chgData name="Stuart Andrews" userId="fe79af9a-8d06-4ba5-854d-245a1649f122" providerId="ADAL" clId="{4A580DDE-4134-497B-9ABE-F822701BB7F1}" dt="2022-02-15T15:04:17.157" v="12345" actId="207"/>
        <pc:sldMkLst>
          <pc:docMk/>
          <pc:sldMk cId="3521197400" sldId="481"/>
        </pc:sldMkLst>
        <pc:spChg chg="del">
          <ac:chgData name="Stuart Andrews" userId="fe79af9a-8d06-4ba5-854d-245a1649f122" providerId="ADAL" clId="{4A580DDE-4134-497B-9ABE-F822701BB7F1}" dt="2022-02-15T10:11:34.940" v="8454" actId="478"/>
          <ac:spMkLst>
            <pc:docMk/>
            <pc:sldMk cId="3521197400" sldId="481"/>
            <ac:spMk id="9" creationId="{3016432A-D801-4F98-AE03-E02CA7162BBD}"/>
          </ac:spMkLst>
        </pc:spChg>
        <pc:spChg chg="del">
          <ac:chgData name="Stuart Andrews" userId="fe79af9a-8d06-4ba5-854d-245a1649f122" providerId="ADAL" clId="{4A580DDE-4134-497B-9ABE-F822701BB7F1}" dt="2022-02-15T10:11:34.940" v="8454" actId="478"/>
          <ac:spMkLst>
            <pc:docMk/>
            <pc:sldMk cId="3521197400" sldId="481"/>
            <ac:spMk id="12" creationId="{627F8B7D-8FDB-45A2-8C04-45D8DEC27EB6}"/>
          </ac:spMkLst>
        </pc:spChg>
        <pc:spChg chg="del">
          <ac:chgData name="Stuart Andrews" userId="fe79af9a-8d06-4ba5-854d-245a1649f122" providerId="ADAL" clId="{4A580DDE-4134-497B-9ABE-F822701BB7F1}" dt="2022-02-15T10:11:34.940" v="8454" actId="478"/>
          <ac:spMkLst>
            <pc:docMk/>
            <pc:sldMk cId="3521197400" sldId="481"/>
            <ac:spMk id="13" creationId="{0D7B5A03-7BFF-49C7-BF50-50C5C0E607AB}"/>
          </ac:spMkLst>
        </pc:spChg>
        <pc:spChg chg="mod">
          <ac:chgData name="Stuart Andrews" userId="fe79af9a-8d06-4ba5-854d-245a1649f122" providerId="ADAL" clId="{4A580DDE-4134-497B-9ABE-F822701BB7F1}" dt="2022-02-14T15:15:41.071" v="7452" actId="14861"/>
          <ac:spMkLst>
            <pc:docMk/>
            <pc:sldMk cId="3521197400" sldId="481"/>
            <ac:spMk id="17" creationId="{01A49133-7341-4E61-B0B4-72533D0E6D0E}"/>
          </ac:spMkLst>
        </pc:spChg>
        <pc:spChg chg="del">
          <ac:chgData name="Stuart Andrews" userId="fe79af9a-8d06-4ba5-854d-245a1649f122" providerId="ADAL" clId="{4A580DDE-4134-497B-9ABE-F822701BB7F1}" dt="2022-02-15T10:11:34.940" v="8454" actId="478"/>
          <ac:spMkLst>
            <pc:docMk/>
            <pc:sldMk cId="3521197400" sldId="481"/>
            <ac:spMk id="18" creationId="{47BAD605-1904-403A-8774-9319E13E8DC3}"/>
          </ac:spMkLst>
        </pc:spChg>
        <pc:spChg chg="del">
          <ac:chgData name="Stuart Andrews" userId="fe79af9a-8d06-4ba5-854d-245a1649f122" providerId="ADAL" clId="{4A580DDE-4134-497B-9ABE-F822701BB7F1}" dt="2022-02-15T10:11:34.940" v="8454" actId="478"/>
          <ac:spMkLst>
            <pc:docMk/>
            <pc:sldMk cId="3521197400" sldId="481"/>
            <ac:spMk id="19" creationId="{674F4612-86CF-4759-95CD-E13168F45106}"/>
          </ac:spMkLst>
        </pc:spChg>
        <pc:spChg chg="del">
          <ac:chgData name="Stuart Andrews" userId="fe79af9a-8d06-4ba5-854d-245a1649f122" providerId="ADAL" clId="{4A580DDE-4134-497B-9ABE-F822701BB7F1}" dt="2022-02-15T10:11:34.940" v="8454" actId="478"/>
          <ac:spMkLst>
            <pc:docMk/>
            <pc:sldMk cId="3521197400" sldId="481"/>
            <ac:spMk id="20" creationId="{E39611A9-7DAD-4AB9-87E6-832DD7E0EA32}"/>
          </ac:spMkLst>
        </pc:spChg>
        <pc:spChg chg="mod">
          <ac:chgData name="Stuart Andrews" userId="fe79af9a-8d06-4ba5-854d-245a1649f122" providerId="ADAL" clId="{4A580DDE-4134-497B-9ABE-F822701BB7F1}" dt="2022-02-14T15:15:47.116" v="7453" actId="14861"/>
          <ac:spMkLst>
            <pc:docMk/>
            <pc:sldMk cId="3521197400" sldId="481"/>
            <ac:spMk id="22" creationId="{D8E6C46F-8CEC-44A1-9144-37AF00A688BB}"/>
          </ac:spMkLst>
        </pc:spChg>
        <pc:spChg chg="del mod ord">
          <ac:chgData name="Stuart Andrews" userId="fe79af9a-8d06-4ba5-854d-245a1649f122" providerId="ADAL" clId="{4A580DDE-4134-497B-9ABE-F822701BB7F1}" dt="2022-02-15T10:14:08.089" v="8503" actId="478"/>
          <ac:spMkLst>
            <pc:docMk/>
            <pc:sldMk cId="3521197400" sldId="481"/>
            <ac:spMk id="23" creationId="{E0818E1D-82CF-4CD3-BB49-8EE08EFAF29C}"/>
          </ac:spMkLst>
        </pc:spChg>
        <pc:spChg chg="add mod">
          <ac:chgData name="Stuart Andrews" userId="fe79af9a-8d06-4ba5-854d-245a1649f122" providerId="ADAL" clId="{4A580DDE-4134-497B-9ABE-F822701BB7F1}" dt="2022-02-15T10:09:03.927" v="8332"/>
          <ac:spMkLst>
            <pc:docMk/>
            <pc:sldMk cId="3521197400" sldId="481"/>
            <ac:spMk id="24" creationId="{F11BEEFC-7462-4B5A-8E2E-D654F9E28938}"/>
          </ac:spMkLst>
        </pc:spChg>
        <pc:spChg chg="add mod">
          <ac:chgData name="Stuart Andrews" userId="fe79af9a-8d06-4ba5-854d-245a1649f122" providerId="ADAL" clId="{4A580DDE-4134-497B-9ABE-F822701BB7F1}" dt="2022-02-15T10:09:03.927" v="8332"/>
          <ac:spMkLst>
            <pc:docMk/>
            <pc:sldMk cId="3521197400" sldId="481"/>
            <ac:spMk id="25" creationId="{8F6BF9E2-F685-4930-9222-74EF44855AFA}"/>
          </ac:spMkLst>
        </pc:spChg>
        <pc:grpChg chg="add mod">
          <ac:chgData name="Stuart Andrews" userId="fe79af9a-8d06-4ba5-854d-245a1649f122" providerId="ADAL" clId="{4A580DDE-4134-497B-9ABE-F822701BB7F1}" dt="2022-02-15T10:09:03.927" v="8332"/>
          <ac:grpSpMkLst>
            <pc:docMk/>
            <pc:sldMk cId="3521197400" sldId="481"/>
            <ac:grpSpMk id="21" creationId="{267E49AB-0CEC-4DEC-8FC6-4F848CA88BA6}"/>
          </ac:grpSpMkLst>
        </pc:grpChg>
        <pc:graphicFrameChg chg="add mod modGraphic">
          <ac:chgData name="Stuart Andrews" userId="fe79af9a-8d06-4ba5-854d-245a1649f122" providerId="ADAL" clId="{4A580DDE-4134-497B-9ABE-F822701BB7F1}" dt="2022-02-15T15:04:17.157" v="12345" actId="207"/>
          <ac:graphicFrameMkLst>
            <pc:docMk/>
            <pc:sldMk cId="3521197400" sldId="481"/>
            <ac:graphicFrameMk id="26" creationId="{EBC942A6-C3BD-487D-83CC-B4E514E6EBBB}"/>
          </ac:graphicFrameMkLst>
        </pc:graphicFrameChg>
      </pc:sldChg>
      <pc:sldChg chg="addSp delSp modSp new mod modClrScheme modAnim chgLayout">
        <pc:chgData name="Stuart Andrews" userId="fe79af9a-8d06-4ba5-854d-245a1649f122" providerId="ADAL" clId="{4A580DDE-4134-497B-9ABE-F822701BB7F1}" dt="2022-02-21T10:39:49.130" v="16339" actId="207"/>
        <pc:sldMkLst>
          <pc:docMk/>
          <pc:sldMk cId="3991662660" sldId="482"/>
        </pc:sldMkLst>
        <pc:spChg chg="add mod">
          <ac:chgData name="Stuart Andrews" userId="fe79af9a-8d06-4ba5-854d-245a1649f122" providerId="ADAL" clId="{4A580DDE-4134-497B-9ABE-F822701BB7F1}" dt="2022-02-11T13:15:23.385" v="3534" actId="1076"/>
          <ac:spMkLst>
            <pc:docMk/>
            <pc:sldMk cId="3991662660" sldId="482"/>
            <ac:spMk id="3" creationId="{D163D479-B386-4D5D-B78E-6C7C0F20069F}"/>
          </ac:spMkLst>
        </pc:spChg>
        <pc:spChg chg="add mod">
          <ac:chgData name="Stuart Andrews" userId="fe79af9a-8d06-4ba5-854d-245a1649f122" providerId="ADAL" clId="{4A580DDE-4134-497B-9ABE-F822701BB7F1}" dt="2022-02-21T10:39:33.151" v="16338" actId="14100"/>
          <ac:spMkLst>
            <pc:docMk/>
            <pc:sldMk cId="3991662660" sldId="482"/>
            <ac:spMk id="4" creationId="{C910FDCF-8271-4DD0-9B61-F2AA50FECF1D}"/>
          </ac:spMkLst>
        </pc:spChg>
        <pc:spChg chg="mod">
          <ac:chgData name="Stuart Andrews" userId="fe79af9a-8d06-4ba5-854d-245a1649f122" providerId="ADAL" clId="{4A580DDE-4134-497B-9ABE-F822701BB7F1}" dt="2022-02-21T10:38:34.461" v="16328" actId="18245"/>
          <ac:spMkLst>
            <pc:docMk/>
            <pc:sldMk cId="3991662660" sldId="482"/>
            <ac:spMk id="6" creationId="{7B812E7A-87DE-4E04-8FF9-45D10B8A7B7A}"/>
          </ac:spMkLst>
        </pc:spChg>
        <pc:spChg chg="mod">
          <ac:chgData name="Stuart Andrews" userId="fe79af9a-8d06-4ba5-854d-245a1649f122" providerId="ADAL" clId="{4A580DDE-4134-497B-9ABE-F822701BB7F1}" dt="2022-02-21T10:38:34.461" v="16328" actId="18245"/>
          <ac:spMkLst>
            <pc:docMk/>
            <pc:sldMk cId="3991662660" sldId="482"/>
            <ac:spMk id="7" creationId="{BE2F50CA-2467-485E-A715-8D6E64B37A37}"/>
          </ac:spMkLst>
        </pc:spChg>
        <pc:spChg chg="mod">
          <ac:chgData name="Stuart Andrews" userId="fe79af9a-8d06-4ba5-854d-245a1649f122" providerId="ADAL" clId="{4A580DDE-4134-497B-9ABE-F822701BB7F1}" dt="2022-02-21T10:38:34.461" v="16328" actId="18245"/>
          <ac:spMkLst>
            <pc:docMk/>
            <pc:sldMk cId="3991662660" sldId="482"/>
            <ac:spMk id="8" creationId="{23882734-0D09-4752-BC7C-F28F789FD46A}"/>
          </ac:spMkLst>
        </pc:spChg>
        <pc:spChg chg="mod">
          <ac:chgData name="Stuart Andrews" userId="fe79af9a-8d06-4ba5-854d-245a1649f122" providerId="ADAL" clId="{4A580DDE-4134-497B-9ABE-F822701BB7F1}" dt="2022-02-21T10:38:34.461" v="16328" actId="18245"/>
          <ac:spMkLst>
            <pc:docMk/>
            <pc:sldMk cId="3991662660" sldId="482"/>
            <ac:spMk id="9" creationId="{09BD1F30-A398-47EF-9A0E-A15EB089CF88}"/>
          </ac:spMkLst>
        </pc:spChg>
        <pc:spChg chg="mod">
          <ac:chgData name="Stuart Andrews" userId="fe79af9a-8d06-4ba5-854d-245a1649f122" providerId="ADAL" clId="{4A580DDE-4134-497B-9ABE-F822701BB7F1}" dt="2022-02-21T10:38:34.461" v="16328" actId="18245"/>
          <ac:spMkLst>
            <pc:docMk/>
            <pc:sldMk cId="3991662660" sldId="482"/>
            <ac:spMk id="10" creationId="{F4429C62-7AF7-43BC-8004-BDCC129E2670}"/>
          </ac:spMkLst>
        </pc:spChg>
        <pc:spChg chg="mod">
          <ac:chgData name="Stuart Andrews" userId="fe79af9a-8d06-4ba5-854d-245a1649f122" providerId="ADAL" clId="{4A580DDE-4134-497B-9ABE-F822701BB7F1}" dt="2022-02-21T10:38:34.461" v="16328" actId="18245"/>
          <ac:spMkLst>
            <pc:docMk/>
            <pc:sldMk cId="3991662660" sldId="482"/>
            <ac:spMk id="11" creationId="{F3F15905-068C-441A-8814-EA57C9871AD2}"/>
          </ac:spMkLst>
        </pc:spChg>
        <pc:spChg chg="add mod">
          <ac:chgData name="Stuart Andrews" userId="fe79af9a-8d06-4ba5-854d-245a1649f122" providerId="ADAL" clId="{4A580DDE-4134-497B-9ABE-F822701BB7F1}" dt="2022-02-21T10:38:44.588" v="16332" actId="164"/>
          <ac:spMkLst>
            <pc:docMk/>
            <pc:sldMk cId="3991662660" sldId="482"/>
            <ac:spMk id="12" creationId="{F280893A-39A7-4087-97A3-E786905DE560}"/>
          </ac:spMkLst>
        </pc:spChg>
        <pc:spChg chg="add mod">
          <ac:chgData name="Stuart Andrews" userId="fe79af9a-8d06-4ba5-854d-245a1649f122" providerId="ADAL" clId="{4A580DDE-4134-497B-9ABE-F822701BB7F1}" dt="2022-02-21T10:39:25.027" v="16337" actId="207"/>
          <ac:spMkLst>
            <pc:docMk/>
            <pc:sldMk cId="3991662660" sldId="482"/>
            <ac:spMk id="13" creationId="{30504BC0-2857-4EF6-8AFE-D0CC3528FA25}"/>
          </ac:spMkLst>
        </pc:spChg>
        <pc:spChg chg="add mod">
          <ac:chgData name="Stuart Andrews" userId="fe79af9a-8d06-4ba5-854d-245a1649f122" providerId="ADAL" clId="{4A580DDE-4134-497B-9ABE-F822701BB7F1}" dt="2022-02-21T10:39:25.027" v="16337" actId="207"/>
          <ac:spMkLst>
            <pc:docMk/>
            <pc:sldMk cId="3991662660" sldId="482"/>
            <ac:spMk id="14" creationId="{A24AA6E2-0EEF-4856-9806-F7B11CC0EF6D}"/>
          </ac:spMkLst>
        </pc:spChg>
        <pc:spChg chg="add mod">
          <ac:chgData name="Stuart Andrews" userId="fe79af9a-8d06-4ba5-854d-245a1649f122" providerId="ADAL" clId="{4A580DDE-4134-497B-9ABE-F822701BB7F1}" dt="2022-02-21T10:39:25.027" v="16337" actId="207"/>
          <ac:spMkLst>
            <pc:docMk/>
            <pc:sldMk cId="3991662660" sldId="482"/>
            <ac:spMk id="15" creationId="{F5E64166-7FE6-4C60-8581-28D875C9B12F}"/>
          </ac:spMkLst>
        </pc:spChg>
        <pc:spChg chg="add mod">
          <ac:chgData name="Stuart Andrews" userId="fe79af9a-8d06-4ba5-854d-245a1649f122" providerId="ADAL" clId="{4A580DDE-4134-497B-9ABE-F822701BB7F1}" dt="2022-02-21T10:39:25.027" v="16337" actId="207"/>
          <ac:spMkLst>
            <pc:docMk/>
            <pc:sldMk cId="3991662660" sldId="482"/>
            <ac:spMk id="16" creationId="{07F3B1DD-EB02-4E2B-81C3-8E738BAB58B7}"/>
          </ac:spMkLst>
        </pc:spChg>
        <pc:spChg chg="add mod">
          <ac:chgData name="Stuart Andrews" userId="fe79af9a-8d06-4ba5-854d-245a1649f122" providerId="ADAL" clId="{4A580DDE-4134-497B-9ABE-F822701BB7F1}" dt="2022-02-21T10:39:49.130" v="16339" actId="207"/>
          <ac:spMkLst>
            <pc:docMk/>
            <pc:sldMk cId="3991662660" sldId="482"/>
            <ac:spMk id="17" creationId="{0C4209E0-4EC6-44C8-B2CA-072E3C36C3FC}"/>
          </ac:spMkLst>
        </pc:spChg>
        <pc:grpChg chg="del mod">
          <ac:chgData name="Stuart Andrews" userId="fe79af9a-8d06-4ba5-854d-245a1649f122" providerId="ADAL" clId="{4A580DDE-4134-497B-9ABE-F822701BB7F1}" dt="2022-02-21T10:38:35.884" v="16329" actId="478"/>
          <ac:grpSpMkLst>
            <pc:docMk/>
            <pc:sldMk cId="3991662660" sldId="482"/>
            <ac:grpSpMk id="5" creationId="{F59F2D20-E377-4677-B094-CE50E77EBC92}"/>
          </ac:grpSpMkLst>
        </pc:grpChg>
        <pc:grpChg chg="add mod">
          <ac:chgData name="Stuart Andrews" userId="fe79af9a-8d06-4ba5-854d-245a1649f122" providerId="ADAL" clId="{4A580DDE-4134-497B-9ABE-F822701BB7F1}" dt="2022-02-21T10:38:58.576" v="16335" actId="1076"/>
          <ac:grpSpMkLst>
            <pc:docMk/>
            <pc:sldMk cId="3991662660" sldId="482"/>
            <ac:grpSpMk id="18" creationId="{2BFC3D02-4FDE-4D70-B4FC-1940BFF8254B}"/>
          </ac:grpSpMkLst>
        </pc:grpChg>
        <pc:graphicFrameChg chg="add del mod">
          <ac:chgData name="Stuart Andrews" userId="fe79af9a-8d06-4ba5-854d-245a1649f122" providerId="ADAL" clId="{4A580DDE-4134-497B-9ABE-F822701BB7F1}" dt="2022-02-21T10:38:34.461" v="16328" actId="18245"/>
          <ac:graphicFrameMkLst>
            <pc:docMk/>
            <pc:sldMk cId="3991662660" sldId="482"/>
            <ac:graphicFrameMk id="2" creationId="{5E0F6B1A-6285-477A-992F-C629FB333D1D}"/>
          </ac:graphicFrameMkLst>
        </pc:graphicFrameChg>
      </pc:sldChg>
      <pc:sldChg chg="addSp delSp modSp new mod modClrScheme modAnim chgLayout">
        <pc:chgData name="Stuart Andrews" userId="fe79af9a-8d06-4ba5-854d-245a1649f122" providerId="ADAL" clId="{4A580DDE-4134-497B-9ABE-F822701BB7F1}" dt="2022-02-21T10:40:30.100" v="16341" actId="207"/>
        <pc:sldMkLst>
          <pc:docMk/>
          <pc:sldMk cId="1303584595" sldId="483"/>
        </pc:sldMkLst>
        <pc:spChg chg="add mod">
          <ac:chgData name="Stuart Andrews" userId="fe79af9a-8d06-4ba5-854d-245a1649f122" providerId="ADAL" clId="{4A580DDE-4134-497B-9ABE-F822701BB7F1}" dt="2022-02-21T10:38:18.556" v="16327" actId="1038"/>
          <ac:spMkLst>
            <pc:docMk/>
            <pc:sldMk cId="1303584595" sldId="483"/>
            <ac:spMk id="3" creationId="{BCD7E238-1E2A-490C-B3AD-AC13D70F5FF4}"/>
          </ac:spMkLst>
        </pc:spChg>
        <pc:spChg chg="add mod">
          <ac:chgData name="Stuart Andrews" userId="fe79af9a-8d06-4ba5-854d-245a1649f122" providerId="ADAL" clId="{4A580DDE-4134-497B-9ABE-F822701BB7F1}" dt="2022-02-21T10:38:18.556" v="16327" actId="1038"/>
          <ac:spMkLst>
            <pc:docMk/>
            <pc:sldMk cId="1303584595" sldId="483"/>
            <ac:spMk id="4" creationId="{8DBCF1DD-8639-4A4A-8E29-367263BD7938}"/>
          </ac:spMkLst>
        </pc:spChg>
        <pc:spChg chg="mod">
          <ac:chgData name="Stuart Andrews" userId="fe79af9a-8d06-4ba5-854d-245a1649f122" providerId="ADAL" clId="{4A580DDE-4134-497B-9ABE-F822701BB7F1}" dt="2022-02-21T10:37:16.166" v="16260" actId="18245"/>
          <ac:spMkLst>
            <pc:docMk/>
            <pc:sldMk cId="1303584595" sldId="483"/>
            <ac:spMk id="6" creationId="{FCA6581C-6669-4B82-95D3-28BCE19EC99E}"/>
          </ac:spMkLst>
        </pc:spChg>
        <pc:spChg chg="mod">
          <ac:chgData name="Stuart Andrews" userId="fe79af9a-8d06-4ba5-854d-245a1649f122" providerId="ADAL" clId="{4A580DDE-4134-497B-9ABE-F822701BB7F1}" dt="2022-02-21T10:37:16.166" v="16260" actId="18245"/>
          <ac:spMkLst>
            <pc:docMk/>
            <pc:sldMk cId="1303584595" sldId="483"/>
            <ac:spMk id="7" creationId="{2ADB9B1B-4DDA-4E96-B90B-B0FD66D54262}"/>
          </ac:spMkLst>
        </pc:spChg>
        <pc:spChg chg="mod">
          <ac:chgData name="Stuart Andrews" userId="fe79af9a-8d06-4ba5-854d-245a1649f122" providerId="ADAL" clId="{4A580DDE-4134-497B-9ABE-F822701BB7F1}" dt="2022-02-21T10:37:16.166" v="16260" actId="18245"/>
          <ac:spMkLst>
            <pc:docMk/>
            <pc:sldMk cId="1303584595" sldId="483"/>
            <ac:spMk id="8" creationId="{78912D65-713F-4368-B8F1-A269F5588CA2}"/>
          </ac:spMkLst>
        </pc:spChg>
        <pc:spChg chg="mod">
          <ac:chgData name="Stuart Andrews" userId="fe79af9a-8d06-4ba5-854d-245a1649f122" providerId="ADAL" clId="{4A580DDE-4134-497B-9ABE-F822701BB7F1}" dt="2022-02-21T10:37:16.166" v="16260" actId="18245"/>
          <ac:spMkLst>
            <pc:docMk/>
            <pc:sldMk cId="1303584595" sldId="483"/>
            <ac:spMk id="9" creationId="{876C3EDE-93F0-4FAC-B705-9B3331C82472}"/>
          </ac:spMkLst>
        </pc:spChg>
        <pc:spChg chg="mod">
          <ac:chgData name="Stuart Andrews" userId="fe79af9a-8d06-4ba5-854d-245a1649f122" providerId="ADAL" clId="{4A580DDE-4134-497B-9ABE-F822701BB7F1}" dt="2022-02-21T10:37:16.166" v="16260" actId="18245"/>
          <ac:spMkLst>
            <pc:docMk/>
            <pc:sldMk cId="1303584595" sldId="483"/>
            <ac:spMk id="10" creationId="{E32CC405-A4B6-4FF1-AB34-7C2C659378BE}"/>
          </ac:spMkLst>
        </pc:spChg>
        <pc:spChg chg="mod">
          <ac:chgData name="Stuart Andrews" userId="fe79af9a-8d06-4ba5-854d-245a1649f122" providerId="ADAL" clId="{4A580DDE-4134-497B-9ABE-F822701BB7F1}" dt="2022-02-21T10:37:16.166" v="16260" actId="18245"/>
          <ac:spMkLst>
            <pc:docMk/>
            <pc:sldMk cId="1303584595" sldId="483"/>
            <ac:spMk id="11" creationId="{1FC2A6D4-9144-4691-B6AF-2E18EB4EAD9D}"/>
          </ac:spMkLst>
        </pc:spChg>
        <pc:spChg chg="add mod">
          <ac:chgData name="Stuart Andrews" userId="fe79af9a-8d06-4ba5-854d-245a1649f122" providerId="ADAL" clId="{4A580DDE-4134-497B-9ABE-F822701BB7F1}" dt="2022-02-21T10:37:24.560" v="16263" actId="164"/>
          <ac:spMkLst>
            <pc:docMk/>
            <pc:sldMk cId="1303584595" sldId="483"/>
            <ac:spMk id="12" creationId="{8508209B-5036-4C53-B389-BFD63BCC3890}"/>
          </ac:spMkLst>
        </pc:spChg>
        <pc:spChg chg="add mod">
          <ac:chgData name="Stuart Andrews" userId="fe79af9a-8d06-4ba5-854d-245a1649f122" providerId="ADAL" clId="{4A580DDE-4134-497B-9ABE-F822701BB7F1}" dt="2022-02-21T10:40:30.100" v="16341" actId="207"/>
          <ac:spMkLst>
            <pc:docMk/>
            <pc:sldMk cId="1303584595" sldId="483"/>
            <ac:spMk id="13" creationId="{EDDA6196-F860-4EEC-9EDE-13D076C8E7A3}"/>
          </ac:spMkLst>
        </pc:spChg>
        <pc:spChg chg="add mod">
          <ac:chgData name="Stuart Andrews" userId="fe79af9a-8d06-4ba5-854d-245a1649f122" providerId="ADAL" clId="{4A580DDE-4134-497B-9ABE-F822701BB7F1}" dt="2022-02-21T10:37:50.392" v="16268" actId="207"/>
          <ac:spMkLst>
            <pc:docMk/>
            <pc:sldMk cId="1303584595" sldId="483"/>
            <ac:spMk id="14" creationId="{FB355B77-984E-43CA-A98A-9F4613D6630A}"/>
          </ac:spMkLst>
        </pc:spChg>
        <pc:spChg chg="add mod">
          <ac:chgData name="Stuart Andrews" userId="fe79af9a-8d06-4ba5-854d-245a1649f122" providerId="ADAL" clId="{4A580DDE-4134-497B-9ABE-F822701BB7F1}" dt="2022-02-21T10:37:50.392" v="16268" actId="207"/>
          <ac:spMkLst>
            <pc:docMk/>
            <pc:sldMk cId="1303584595" sldId="483"/>
            <ac:spMk id="15" creationId="{B43AFD7E-4B2B-456D-9B08-0F652944DCA5}"/>
          </ac:spMkLst>
        </pc:spChg>
        <pc:spChg chg="add mod">
          <ac:chgData name="Stuart Andrews" userId="fe79af9a-8d06-4ba5-854d-245a1649f122" providerId="ADAL" clId="{4A580DDE-4134-497B-9ABE-F822701BB7F1}" dt="2022-02-21T10:37:50.392" v="16268" actId="207"/>
          <ac:spMkLst>
            <pc:docMk/>
            <pc:sldMk cId="1303584595" sldId="483"/>
            <ac:spMk id="16" creationId="{72A9A3ED-4EB2-4F60-8A6A-6BD23E9AB742}"/>
          </ac:spMkLst>
        </pc:spChg>
        <pc:spChg chg="add mod">
          <ac:chgData name="Stuart Andrews" userId="fe79af9a-8d06-4ba5-854d-245a1649f122" providerId="ADAL" clId="{4A580DDE-4134-497B-9ABE-F822701BB7F1}" dt="2022-02-21T10:37:50.392" v="16268" actId="207"/>
          <ac:spMkLst>
            <pc:docMk/>
            <pc:sldMk cId="1303584595" sldId="483"/>
            <ac:spMk id="17" creationId="{0E9171F5-4D49-45BE-ACBE-C4E3E93A9FB1}"/>
          </ac:spMkLst>
        </pc:spChg>
        <pc:grpChg chg="del mod">
          <ac:chgData name="Stuart Andrews" userId="fe79af9a-8d06-4ba5-854d-245a1649f122" providerId="ADAL" clId="{4A580DDE-4134-497B-9ABE-F822701BB7F1}" dt="2022-02-21T10:37:18.716" v="16261" actId="478"/>
          <ac:grpSpMkLst>
            <pc:docMk/>
            <pc:sldMk cId="1303584595" sldId="483"/>
            <ac:grpSpMk id="5" creationId="{C4C82749-5D85-4FCE-BD1D-8E1BA1E74D9D}"/>
          </ac:grpSpMkLst>
        </pc:grpChg>
        <pc:grpChg chg="add mod">
          <ac:chgData name="Stuart Andrews" userId="fe79af9a-8d06-4ba5-854d-245a1649f122" providerId="ADAL" clId="{4A580DDE-4134-497B-9ABE-F822701BB7F1}" dt="2022-02-21T10:38:18.556" v="16327" actId="1038"/>
          <ac:grpSpMkLst>
            <pc:docMk/>
            <pc:sldMk cId="1303584595" sldId="483"/>
            <ac:grpSpMk id="18" creationId="{D0494C9B-9B11-4A6C-A389-AD6A7195219B}"/>
          </ac:grpSpMkLst>
        </pc:grpChg>
        <pc:graphicFrameChg chg="add del mod modGraphic">
          <ac:chgData name="Stuart Andrews" userId="fe79af9a-8d06-4ba5-854d-245a1649f122" providerId="ADAL" clId="{4A580DDE-4134-497B-9ABE-F822701BB7F1}" dt="2022-02-21T10:37:16.166" v="16260" actId="18245"/>
          <ac:graphicFrameMkLst>
            <pc:docMk/>
            <pc:sldMk cId="1303584595" sldId="483"/>
            <ac:graphicFrameMk id="2" creationId="{22057844-F0CC-49D3-86A7-10C53EA1ACD7}"/>
          </ac:graphicFrameMkLst>
        </pc:graphicFrameChg>
      </pc:sldChg>
      <pc:sldChg chg="addSp delSp modSp add mod delAnim modAnim">
        <pc:chgData name="Stuart Andrews" userId="fe79af9a-8d06-4ba5-854d-245a1649f122" providerId="ADAL" clId="{4A580DDE-4134-497B-9ABE-F822701BB7F1}" dt="2022-02-15T11:18:47.759" v="9686" actId="403"/>
        <pc:sldMkLst>
          <pc:docMk/>
          <pc:sldMk cId="4264426520" sldId="484"/>
        </pc:sldMkLst>
        <pc:spChg chg="mod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15" creationId="{6CB3B075-D7FC-451B-9E44-FDD7BCA38D05}"/>
          </ac:spMkLst>
        </pc:spChg>
        <pc:spChg chg="mod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16" creationId="{C1338691-3B07-4ED6-A2B2-8B2CBFADE6C7}"/>
          </ac:spMkLst>
        </pc:spChg>
        <pc:spChg chg="mod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18" creationId="{E774BB57-A3BA-4BA7-BC70-F40ABF44E795}"/>
          </ac:spMkLst>
        </pc:spChg>
        <pc:spChg chg="mod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20" creationId="{ADC1B0D0-820A-4F91-89D0-B478C39E920F}"/>
          </ac:spMkLst>
        </pc:spChg>
        <pc:spChg chg="mod topLvl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22" creationId="{CF2929F1-F47B-4FCC-908C-9C332E5A4CF1}"/>
          </ac:spMkLst>
        </pc:spChg>
        <pc:spChg chg="mod topLvl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23" creationId="{A6E8B889-9ED4-4C9E-A37C-E50ACBFBF10A}"/>
          </ac:spMkLst>
        </pc:spChg>
        <pc:spChg chg="mod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25" creationId="{5D258040-C050-425D-BF86-023E115B4986}"/>
          </ac:spMkLst>
        </pc:spChg>
        <pc:spChg chg="mod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26" creationId="{17E2FD6B-4341-4F05-8BA0-02095A2A9C29}"/>
          </ac:spMkLst>
        </pc:spChg>
        <pc:spChg chg="add mod ord">
          <ac:chgData name="Stuart Andrews" userId="fe79af9a-8d06-4ba5-854d-245a1649f122" providerId="ADAL" clId="{4A580DDE-4134-497B-9ABE-F822701BB7F1}" dt="2022-02-15T11:18:47.759" v="9686" actId="403"/>
          <ac:spMkLst>
            <pc:docMk/>
            <pc:sldMk cId="4264426520" sldId="484"/>
            <ac:spMk id="27" creationId="{2FF7E22F-B415-480B-AB74-67FF8DFB4032}"/>
          </ac:spMkLst>
        </pc:spChg>
        <pc:spChg chg="add mod">
          <ac:chgData name="Stuart Andrews" userId="fe79af9a-8d06-4ba5-854d-245a1649f122" providerId="ADAL" clId="{4A580DDE-4134-497B-9ABE-F822701BB7F1}" dt="2022-02-11T13:34:25.952" v="4235" actId="20577"/>
          <ac:spMkLst>
            <pc:docMk/>
            <pc:sldMk cId="4264426520" sldId="484"/>
            <ac:spMk id="28" creationId="{0C4CD93D-7C42-4882-A56A-C14CC0622425}"/>
          </ac:spMkLst>
        </pc:spChg>
        <pc:spChg chg="add mod">
          <ac:chgData name="Stuart Andrews" userId="fe79af9a-8d06-4ba5-854d-245a1649f122" providerId="ADAL" clId="{4A580DDE-4134-497B-9ABE-F822701BB7F1}" dt="2022-02-15T10:57:38.664" v="9467" actId="14861"/>
          <ac:spMkLst>
            <pc:docMk/>
            <pc:sldMk cId="4264426520" sldId="484"/>
            <ac:spMk id="29" creationId="{B2033FCB-A7E7-4489-9A71-3C6C8ED7F1F7}"/>
          </ac:spMkLst>
        </pc:spChg>
        <pc:spChg chg="add mod">
          <ac:chgData name="Stuart Andrews" userId="fe79af9a-8d06-4ba5-854d-245a1649f122" providerId="ADAL" clId="{4A580DDE-4134-497B-9ABE-F822701BB7F1}" dt="2022-02-11T13:37:28.021" v="4288" actId="1076"/>
          <ac:spMkLst>
            <pc:docMk/>
            <pc:sldMk cId="4264426520" sldId="484"/>
            <ac:spMk id="30" creationId="{AAF5DE21-A89E-407C-A61A-78465907B831}"/>
          </ac:spMkLst>
        </pc:spChg>
        <pc:grpChg chg="del">
          <ac:chgData name="Stuart Andrews" userId="fe79af9a-8d06-4ba5-854d-245a1649f122" providerId="ADAL" clId="{4A580DDE-4134-497B-9ABE-F822701BB7F1}" dt="2022-02-11T13:27:04.997" v="4024" actId="478"/>
          <ac:grpSpMkLst>
            <pc:docMk/>
            <pc:sldMk cId="4264426520" sldId="484"/>
            <ac:grpSpMk id="2" creationId="{7D937250-29D6-430F-8AC8-FD741452E516}"/>
          </ac:grpSpMkLst>
        </pc:grpChg>
        <pc:grpChg chg="del">
          <ac:chgData name="Stuart Andrews" userId="fe79af9a-8d06-4ba5-854d-245a1649f122" providerId="ADAL" clId="{4A580DDE-4134-497B-9ABE-F822701BB7F1}" dt="2022-02-11T13:27:04.997" v="4024" actId="478"/>
          <ac:grpSpMkLst>
            <pc:docMk/>
            <pc:sldMk cId="4264426520" sldId="484"/>
            <ac:grpSpMk id="3" creationId="{1F6A7A20-7BC5-4617-8A48-4253B885539B}"/>
          </ac:grpSpMkLst>
        </pc:grpChg>
        <pc:grpChg chg="del">
          <ac:chgData name="Stuart Andrews" userId="fe79af9a-8d06-4ba5-854d-245a1649f122" providerId="ADAL" clId="{4A580DDE-4134-497B-9ABE-F822701BB7F1}" dt="2022-02-11T13:27:04.997" v="4024" actId="478"/>
          <ac:grpSpMkLst>
            <pc:docMk/>
            <pc:sldMk cId="4264426520" sldId="484"/>
            <ac:grpSpMk id="4" creationId="{C4B04AC5-52B6-4D3B-A004-DC511A3650EA}"/>
          </ac:grpSpMkLst>
        </pc:grpChg>
        <pc:grpChg chg="add mod">
          <ac:chgData name="Stuart Andrews" userId="fe79af9a-8d06-4ba5-854d-245a1649f122" providerId="ADAL" clId="{4A580DDE-4134-497B-9ABE-F822701BB7F1}" dt="2022-02-15T10:57:46.028" v="9468" actId="14861"/>
          <ac:grpSpMkLst>
            <pc:docMk/>
            <pc:sldMk cId="4264426520" sldId="484"/>
            <ac:grpSpMk id="7" creationId="{BFF056CE-7771-4C06-9AD5-8AD977C68286}"/>
          </ac:grpSpMkLst>
        </pc:grpChg>
        <pc:grpChg chg="add mod">
          <ac:chgData name="Stuart Andrews" userId="fe79af9a-8d06-4ba5-854d-245a1649f122" providerId="ADAL" clId="{4A580DDE-4134-497B-9ABE-F822701BB7F1}" dt="2022-02-15T10:57:46.028" v="9468" actId="14861"/>
          <ac:grpSpMkLst>
            <pc:docMk/>
            <pc:sldMk cId="4264426520" sldId="484"/>
            <ac:grpSpMk id="14" creationId="{2A3C8127-9465-4D17-A10A-863D6F7117EE}"/>
          </ac:grpSpMkLst>
        </pc:grpChg>
        <pc:grpChg chg="add mod">
          <ac:chgData name="Stuart Andrews" userId="fe79af9a-8d06-4ba5-854d-245a1649f122" providerId="ADAL" clId="{4A580DDE-4134-497B-9ABE-F822701BB7F1}" dt="2022-02-15T10:57:46.028" v="9468" actId="14861"/>
          <ac:grpSpMkLst>
            <pc:docMk/>
            <pc:sldMk cId="4264426520" sldId="484"/>
            <ac:grpSpMk id="17" creationId="{CE904542-112D-41E5-8F0B-4E898F22EA82}"/>
          </ac:grpSpMkLst>
        </pc:grpChg>
        <pc:grpChg chg="del">
          <ac:chgData name="Stuart Andrews" userId="fe79af9a-8d06-4ba5-854d-245a1649f122" providerId="ADAL" clId="{4A580DDE-4134-497B-9ABE-F822701BB7F1}" dt="2022-02-11T13:27:04.997" v="4024" actId="478"/>
          <ac:grpSpMkLst>
            <pc:docMk/>
            <pc:sldMk cId="4264426520" sldId="484"/>
            <ac:grpSpMk id="19" creationId="{73C925A6-EA25-43EC-B3E1-F8C4DD0CF20B}"/>
          </ac:grpSpMkLst>
        </pc:grpChg>
        <pc:grpChg chg="add del mod">
          <ac:chgData name="Stuart Andrews" userId="fe79af9a-8d06-4ba5-854d-245a1649f122" providerId="ADAL" clId="{4A580DDE-4134-497B-9ABE-F822701BB7F1}" dt="2022-02-11T13:29:20.629" v="4156" actId="165"/>
          <ac:grpSpMkLst>
            <pc:docMk/>
            <pc:sldMk cId="4264426520" sldId="484"/>
            <ac:grpSpMk id="21" creationId="{D366F9A8-36DB-4260-887F-E62D08FAA1CF}"/>
          </ac:grpSpMkLst>
        </pc:grpChg>
        <pc:grpChg chg="add mod">
          <ac:chgData name="Stuart Andrews" userId="fe79af9a-8d06-4ba5-854d-245a1649f122" providerId="ADAL" clId="{4A580DDE-4134-497B-9ABE-F822701BB7F1}" dt="2022-02-11T13:36:12.905" v="4275" actId="164"/>
          <ac:grpSpMkLst>
            <pc:docMk/>
            <pc:sldMk cId="4264426520" sldId="484"/>
            <ac:grpSpMk id="24" creationId="{AC9F0B59-4FA6-4517-9964-B2A81E53FE7D}"/>
          </ac:grpSpMkLst>
        </pc:grpChg>
        <pc:grpChg chg="add mod">
          <ac:chgData name="Stuart Andrews" userId="fe79af9a-8d06-4ba5-854d-245a1649f122" providerId="ADAL" clId="{4A580DDE-4134-497B-9ABE-F822701BB7F1}" dt="2022-02-15T10:57:46.028" v="9468" actId="14861"/>
          <ac:grpSpMkLst>
            <pc:docMk/>
            <pc:sldMk cId="4264426520" sldId="484"/>
            <ac:grpSpMk id="31" creationId="{796C05CD-EE0D-4BE3-AA6E-E3C86BD3A938}"/>
          </ac:grpSpMkLst>
        </pc:grpChg>
      </pc:sldChg>
      <pc:sldChg chg="addSp delSp modSp add mod delAnim modAnim">
        <pc:chgData name="Stuart Andrews" userId="fe79af9a-8d06-4ba5-854d-245a1649f122" providerId="ADAL" clId="{4A580DDE-4134-497B-9ABE-F822701BB7F1}" dt="2022-02-15T10:57:54.254" v="9469" actId="14861"/>
        <pc:sldMkLst>
          <pc:docMk/>
          <pc:sldMk cId="3898413976" sldId="485"/>
        </pc:sldMkLst>
        <pc:spChg chg="mod">
          <ac:chgData name="Stuart Andrews" userId="fe79af9a-8d06-4ba5-854d-245a1649f122" providerId="ADAL" clId="{4A580DDE-4134-497B-9ABE-F822701BB7F1}" dt="2022-02-15T10:57:54.254" v="9469" actId="14861"/>
          <ac:spMkLst>
            <pc:docMk/>
            <pc:sldMk cId="3898413976" sldId="485"/>
            <ac:spMk id="18" creationId="{B1CA1CCF-E743-4656-AF50-CDF1CC193B93}"/>
          </ac:spMkLst>
        </pc:spChg>
        <pc:grpChg chg="del">
          <ac:chgData name="Stuart Andrews" userId="fe79af9a-8d06-4ba5-854d-245a1649f122" providerId="ADAL" clId="{4A580DDE-4134-497B-9ABE-F822701BB7F1}" dt="2022-02-11T13:39:10.012" v="4342" actId="478"/>
          <ac:grpSpMkLst>
            <pc:docMk/>
            <pc:sldMk cId="3898413976" sldId="485"/>
            <ac:grpSpMk id="6" creationId="{8F4E1C05-9C88-4F14-9392-0B67390C4982}"/>
          </ac:grpSpMkLst>
        </pc:grpChg>
        <pc:grpChg chg="del">
          <ac:chgData name="Stuart Andrews" userId="fe79af9a-8d06-4ba5-854d-245a1649f122" providerId="ADAL" clId="{4A580DDE-4134-497B-9ABE-F822701BB7F1}" dt="2022-02-11T13:39:10.012" v="4342" actId="478"/>
          <ac:grpSpMkLst>
            <pc:docMk/>
            <pc:sldMk cId="3898413976" sldId="485"/>
            <ac:grpSpMk id="11" creationId="{9D2F48F1-B909-4F94-A732-9CB5C544C8D9}"/>
          </ac:grpSpMkLst>
        </pc:grpChg>
        <pc:grpChg chg="del">
          <ac:chgData name="Stuart Andrews" userId="fe79af9a-8d06-4ba5-854d-245a1649f122" providerId="ADAL" clId="{4A580DDE-4134-497B-9ABE-F822701BB7F1}" dt="2022-02-11T13:39:10.012" v="4342" actId="478"/>
          <ac:grpSpMkLst>
            <pc:docMk/>
            <pc:sldMk cId="3898413976" sldId="485"/>
            <ac:grpSpMk id="14" creationId="{80A6116C-DA2E-49C7-9368-8DD3EFE01F09}"/>
          </ac:grpSpMkLst>
        </pc:grpChg>
        <pc:graphicFrameChg chg="add mod">
          <ac:chgData name="Stuart Andrews" userId="fe79af9a-8d06-4ba5-854d-245a1649f122" providerId="ADAL" clId="{4A580DDE-4134-497B-9ABE-F822701BB7F1}" dt="2022-02-11T13:40:13.243" v="4501" actId="1076"/>
          <ac:graphicFrameMkLst>
            <pc:docMk/>
            <pc:sldMk cId="3898413976" sldId="485"/>
            <ac:graphicFrameMk id="19" creationId="{1DD81EF0-37AE-4367-A1F4-EE04A24D6411}"/>
          </ac:graphicFrameMkLst>
        </pc:graphicFrameChg>
      </pc:sldChg>
      <pc:sldChg chg="addSp delSp modSp add del mod delAnim modAnim">
        <pc:chgData name="Stuart Andrews" userId="fe79af9a-8d06-4ba5-854d-245a1649f122" providerId="ADAL" clId="{4A580DDE-4134-497B-9ABE-F822701BB7F1}" dt="2022-02-14T13:53:55.500" v="6002" actId="2696"/>
        <pc:sldMkLst>
          <pc:docMk/>
          <pc:sldMk cId="4184599804" sldId="486"/>
        </pc:sldMkLst>
        <pc:spChg chg="del">
          <ac:chgData name="Stuart Andrews" userId="fe79af9a-8d06-4ba5-854d-245a1649f122" providerId="ADAL" clId="{4A580DDE-4134-497B-9ABE-F822701BB7F1}" dt="2022-02-14T13:36:39.094" v="5766" actId="478"/>
          <ac:spMkLst>
            <pc:docMk/>
            <pc:sldMk cId="4184599804" sldId="486"/>
            <ac:spMk id="10" creationId="{36B762E3-1B36-4A4C-9309-A4CC3DFD736D}"/>
          </ac:spMkLst>
        </pc:spChg>
        <pc:spChg chg="mod">
          <ac:chgData name="Stuart Andrews" userId="fe79af9a-8d06-4ba5-854d-245a1649f122" providerId="ADAL" clId="{4A580DDE-4134-497B-9ABE-F822701BB7F1}" dt="2022-02-14T13:38:24.429" v="5851" actId="1076"/>
          <ac:spMkLst>
            <pc:docMk/>
            <pc:sldMk cId="4184599804" sldId="486"/>
            <ac:spMk id="16" creationId="{F1BFD349-F4D7-4B19-A3EB-341BFE335F72}"/>
          </ac:spMkLst>
        </pc:spChg>
        <pc:spChg chg="mod">
          <ac:chgData name="Stuart Andrews" userId="fe79af9a-8d06-4ba5-854d-245a1649f122" providerId="ADAL" clId="{4A580DDE-4134-497B-9ABE-F822701BB7F1}" dt="2022-02-14T13:38:06.243" v="5832"/>
          <ac:spMkLst>
            <pc:docMk/>
            <pc:sldMk cId="4184599804" sldId="486"/>
            <ac:spMk id="18" creationId="{3EF1A695-D61F-4722-9DF7-3DD6D109F469}"/>
          </ac:spMkLst>
        </pc:spChg>
        <pc:spChg chg="mod">
          <ac:chgData name="Stuart Andrews" userId="fe79af9a-8d06-4ba5-854d-245a1649f122" providerId="ADAL" clId="{4A580DDE-4134-497B-9ABE-F822701BB7F1}" dt="2022-02-14T13:38:11.038" v="5849" actId="20577"/>
          <ac:spMkLst>
            <pc:docMk/>
            <pc:sldMk cId="4184599804" sldId="486"/>
            <ac:spMk id="19" creationId="{F9DB10CA-290F-42FA-BB1D-E5F38186D223}"/>
          </ac:spMkLst>
        </pc:spChg>
        <pc:grpChg chg="del">
          <ac:chgData name="Stuart Andrews" userId="fe79af9a-8d06-4ba5-854d-245a1649f122" providerId="ADAL" clId="{4A580DDE-4134-497B-9ABE-F822701BB7F1}" dt="2022-02-14T13:36:37.320" v="5765" actId="478"/>
          <ac:grpSpMkLst>
            <pc:docMk/>
            <pc:sldMk cId="4184599804" sldId="486"/>
            <ac:grpSpMk id="12" creationId="{2C8E368B-0471-4A91-8931-A3F79AA0D217}"/>
          </ac:grpSpMkLst>
        </pc:grpChg>
        <pc:grpChg chg="add mod">
          <ac:chgData name="Stuart Andrews" userId="fe79af9a-8d06-4ba5-854d-245a1649f122" providerId="ADAL" clId="{4A580DDE-4134-497B-9ABE-F822701BB7F1}" dt="2022-02-14T13:38:15.129" v="5850" actId="1076"/>
          <ac:grpSpMkLst>
            <pc:docMk/>
            <pc:sldMk cId="4184599804" sldId="486"/>
            <ac:grpSpMk id="17" creationId="{0784A697-F362-4D77-BBE6-282DC495C89C}"/>
          </ac:grpSpMkLst>
        </pc:grpChg>
        <pc:graphicFrameChg chg="add mod">
          <ac:chgData name="Stuart Andrews" userId="fe79af9a-8d06-4ba5-854d-245a1649f122" providerId="ADAL" clId="{4A580DDE-4134-497B-9ABE-F822701BB7F1}" dt="2022-02-14T13:37:43.542" v="5831" actId="1076"/>
          <ac:graphicFrameMkLst>
            <pc:docMk/>
            <pc:sldMk cId="4184599804" sldId="486"/>
            <ac:graphicFrameMk id="13" creationId="{5F88A368-EBF7-445A-979D-EE1112BD7017}"/>
          </ac:graphicFrameMkLst>
        </pc:graphicFrameChg>
      </pc:sldChg>
      <pc:sldChg chg="add del">
        <pc:chgData name="Stuart Andrews" userId="fe79af9a-8d06-4ba5-854d-245a1649f122" providerId="ADAL" clId="{4A580DDE-4134-497B-9ABE-F822701BB7F1}" dt="2022-02-14T13:53:55.500" v="6002" actId="2696"/>
        <pc:sldMkLst>
          <pc:docMk/>
          <pc:sldMk cId="2525416845" sldId="487"/>
        </pc:sldMkLst>
      </pc:sldChg>
      <pc:sldChg chg="addSp delSp modSp add mod delAnim modAnim">
        <pc:chgData name="Stuart Andrews" userId="fe79af9a-8d06-4ba5-854d-245a1649f122" providerId="ADAL" clId="{4A580DDE-4134-497B-9ABE-F822701BB7F1}" dt="2022-02-15T11:20:16.208" v="9695" actId="404"/>
        <pc:sldMkLst>
          <pc:docMk/>
          <pc:sldMk cId="3487606348" sldId="488"/>
        </pc:sldMkLst>
        <pc:spChg chg="add mod">
          <ac:chgData name="Stuart Andrews" userId="fe79af9a-8d06-4ba5-854d-245a1649f122" providerId="ADAL" clId="{4A580DDE-4134-497B-9ABE-F822701BB7F1}" dt="2022-02-15T10:59:55.092" v="9497"/>
          <ac:spMkLst>
            <pc:docMk/>
            <pc:sldMk cId="3487606348" sldId="488"/>
            <ac:spMk id="10" creationId="{7871A649-463F-43B9-898A-029E3FC85A3C}"/>
          </ac:spMkLst>
        </pc:spChg>
        <pc:spChg chg="del mod">
          <ac:chgData name="Stuart Andrews" userId="fe79af9a-8d06-4ba5-854d-245a1649f122" providerId="ADAL" clId="{4A580DDE-4134-497B-9ABE-F822701BB7F1}" dt="2022-02-15T10:59:54.845" v="9496" actId="478"/>
          <ac:spMkLst>
            <pc:docMk/>
            <pc:sldMk cId="3487606348" sldId="488"/>
            <ac:spMk id="11" creationId="{AAB473AF-A9D5-47DC-8CCA-0F20C7625CCC}"/>
          </ac:spMkLst>
        </pc:spChg>
        <pc:spChg chg="add mod">
          <ac:chgData name="Stuart Andrews" userId="fe79af9a-8d06-4ba5-854d-245a1649f122" providerId="ADAL" clId="{4A580DDE-4134-497B-9ABE-F822701BB7F1}" dt="2022-02-15T11:20:16.208" v="9695" actId="404"/>
          <ac:spMkLst>
            <pc:docMk/>
            <pc:sldMk cId="3487606348" sldId="488"/>
            <ac:spMk id="12" creationId="{37AC2DC0-4C9D-4A67-8FC7-B87D3CF33DBD}"/>
          </ac:spMkLst>
        </pc:spChg>
        <pc:spChg chg="add mod">
          <ac:chgData name="Stuart Andrews" userId="fe79af9a-8d06-4ba5-854d-245a1649f122" providerId="ADAL" clId="{4A580DDE-4134-497B-9ABE-F822701BB7F1}" dt="2022-02-15T11:08:06.033" v="9612" actId="1076"/>
          <ac:spMkLst>
            <pc:docMk/>
            <pc:sldMk cId="3487606348" sldId="488"/>
            <ac:spMk id="14" creationId="{3F0BE727-8157-419A-BEFB-A38B4A85A116}"/>
          </ac:spMkLst>
        </pc:spChg>
        <pc:spChg chg="mod">
          <ac:chgData name="Stuart Andrews" userId="fe79af9a-8d06-4ba5-854d-245a1649f122" providerId="ADAL" clId="{4A580DDE-4134-497B-9ABE-F822701BB7F1}" dt="2022-02-15T10:59:38.899" v="9493" actId="1076"/>
          <ac:spMkLst>
            <pc:docMk/>
            <pc:sldMk cId="3487606348" sldId="488"/>
            <ac:spMk id="16" creationId="{F1BFD349-F4D7-4B19-A3EB-341BFE335F72}"/>
          </ac:spMkLst>
        </pc:spChg>
        <pc:grpChg chg="mod">
          <ac:chgData name="Stuart Andrews" userId="fe79af9a-8d06-4ba5-854d-245a1649f122" providerId="ADAL" clId="{4A580DDE-4134-497B-9ABE-F822701BB7F1}" dt="2022-02-15T11:08:15.985" v="9616" actId="1076"/>
          <ac:grpSpMkLst>
            <pc:docMk/>
            <pc:sldMk cId="3487606348" sldId="488"/>
            <ac:grpSpMk id="17" creationId="{0784A697-F362-4D77-BBE6-282DC495C89C}"/>
          </ac:grpSpMkLst>
        </pc:grpChg>
        <pc:graphicFrameChg chg="del mod modGraphic">
          <ac:chgData name="Stuart Andrews" userId="fe79af9a-8d06-4ba5-854d-245a1649f122" providerId="ADAL" clId="{4A580DDE-4134-497B-9ABE-F822701BB7F1}" dt="2022-02-15T11:07:13.610" v="9565" actId="478"/>
          <ac:graphicFrameMkLst>
            <pc:docMk/>
            <pc:sldMk cId="3487606348" sldId="488"/>
            <ac:graphicFrameMk id="13" creationId="{5F88A368-EBF7-445A-979D-EE1112BD7017}"/>
          </ac:graphicFrameMkLst>
        </pc:graphicFrameChg>
      </pc:sldChg>
      <pc:sldChg chg="addSp delSp modSp add mod delAnim modAnim">
        <pc:chgData name="Stuart Andrews" userId="fe79af9a-8d06-4ba5-854d-245a1649f122" providerId="ADAL" clId="{4A580DDE-4134-497B-9ABE-F822701BB7F1}" dt="2022-02-21T11:57:51.260" v="17027" actId="20577"/>
        <pc:sldMkLst>
          <pc:docMk/>
          <pc:sldMk cId="4035175654" sldId="489"/>
        </pc:sldMkLst>
        <pc:spChg chg="add mod">
          <ac:chgData name="Stuart Andrews" userId="fe79af9a-8d06-4ba5-854d-245a1649f122" providerId="ADAL" clId="{4A580DDE-4134-497B-9ABE-F822701BB7F1}" dt="2022-02-15T11:00:24.696" v="9500"/>
          <ac:spMkLst>
            <pc:docMk/>
            <pc:sldMk cId="4035175654" sldId="489"/>
            <ac:spMk id="5" creationId="{E77D7584-9A7F-415E-B584-848EAA9DC5D2}"/>
          </ac:spMkLst>
        </pc:spChg>
        <pc:spChg chg="add mod">
          <ac:chgData name="Stuart Andrews" userId="fe79af9a-8d06-4ba5-854d-245a1649f122" providerId="ADAL" clId="{4A580DDE-4134-497B-9ABE-F822701BB7F1}" dt="2022-02-15T11:02:26.212" v="9505"/>
          <ac:spMkLst>
            <pc:docMk/>
            <pc:sldMk cId="4035175654" sldId="489"/>
            <ac:spMk id="7" creationId="{A297311D-DF2F-48E7-881D-91C117721F5A}"/>
          </ac:spMkLst>
        </pc:spChg>
        <pc:spChg chg="add mod">
          <ac:chgData name="Stuart Andrews" userId="fe79af9a-8d06-4ba5-854d-245a1649f122" providerId="ADAL" clId="{4A580DDE-4134-497B-9ABE-F822701BB7F1}" dt="2022-02-15T11:02:26.212" v="9505"/>
          <ac:spMkLst>
            <pc:docMk/>
            <pc:sldMk cId="4035175654" sldId="489"/>
            <ac:spMk id="8" creationId="{8488F9E0-611D-481D-AB31-0B0460AF1785}"/>
          </ac:spMkLst>
        </pc:spChg>
        <pc:spChg chg="del mod">
          <ac:chgData name="Stuart Andrews" userId="fe79af9a-8d06-4ba5-854d-245a1649f122" providerId="ADAL" clId="{4A580DDE-4134-497B-9ABE-F822701BB7F1}" dt="2022-02-15T11:00:22.515" v="9499" actId="478"/>
          <ac:spMkLst>
            <pc:docMk/>
            <pc:sldMk cId="4035175654" sldId="489"/>
            <ac:spMk id="11" creationId="{AAB473AF-A9D5-47DC-8CCA-0F20C7625CCC}"/>
          </ac:spMkLst>
        </pc:spChg>
        <pc:spChg chg="del">
          <ac:chgData name="Stuart Andrews" userId="fe79af9a-8d06-4ba5-854d-245a1649f122" providerId="ADAL" clId="{4A580DDE-4134-497B-9ABE-F822701BB7F1}" dt="2022-02-14T13:48:44.322" v="5857" actId="478"/>
          <ac:spMkLst>
            <pc:docMk/>
            <pc:sldMk cId="4035175654" sldId="489"/>
            <ac:spMk id="16" creationId="{F1BFD349-F4D7-4B19-A3EB-341BFE335F72}"/>
          </ac:spMkLst>
        </pc:spChg>
        <pc:grpChg chg="add mod">
          <ac:chgData name="Stuart Andrews" userId="fe79af9a-8d06-4ba5-854d-245a1649f122" providerId="ADAL" clId="{4A580DDE-4134-497B-9ABE-F822701BB7F1}" dt="2022-02-15T11:02:26.212" v="9505"/>
          <ac:grpSpMkLst>
            <pc:docMk/>
            <pc:sldMk cId="4035175654" sldId="489"/>
            <ac:grpSpMk id="6" creationId="{C07ABAF4-2678-4DDC-80DB-001E682755A4}"/>
          </ac:grpSpMkLst>
        </pc:grpChg>
        <pc:grpChg chg="del">
          <ac:chgData name="Stuart Andrews" userId="fe79af9a-8d06-4ba5-854d-245a1649f122" providerId="ADAL" clId="{4A580DDE-4134-497B-9ABE-F822701BB7F1}" dt="2022-02-14T13:48:44.322" v="5857" actId="478"/>
          <ac:grpSpMkLst>
            <pc:docMk/>
            <pc:sldMk cId="4035175654" sldId="489"/>
            <ac:grpSpMk id="17" creationId="{0784A697-F362-4D77-BBE6-282DC495C89C}"/>
          </ac:grpSpMkLst>
        </pc:grpChg>
        <pc:graphicFrameChg chg="add del mod modGraphic">
          <ac:chgData name="Stuart Andrews" userId="fe79af9a-8d06-4ba5-854d-245a1649f122" providerId="ADAL" clId="{4A580DDE-4134-497B-9ABE-F822701BB7F1}" dt="2022-02-15T11:02:22.872" v="9503" actId="478"/>
          <ac:graphicFrameMkLst>
            <pc:docMk/>
            <pc:sldMk cId="4035175654" sldId="489"/>
            <ac:graphicFrameMk id="10" creationId="{C9578345-473E-4B5F-83AE-605437CE1437}"/>
          </ac:graphicFrameMkLst>
        </pc:graphicFrameChg>
        <pc:graphicFrameChg chg="add mod modGraphic">
          <ac:chgData name="Stuart Andrews" userId="fe79af9a-8d06-4ba5-854d-245a1649f122" providerId="ADAL" clId="{4A580DDE-4134-497B-9ABE-F822701BB7F1}" dt="2022-02-21T11:57:51.260" v="17027" actId="20577"/>
          <ac:graphicFrameMkLst>
            <pc:docMk/>
            <pc:sldMk cId="4035175654" sldId="489"/>
            <ac:graphicFrameMk id="12" creationId="{951C9FF7-8795-438F-ABE9-9313335FEA78}"/>
          </ac:graphicFrameMkLst>
        </pc:graphicFrameChg>
        <pc:graphicFrameChg chg="del">
          <ac:chgData name="Stuart Andrews" userId="fe79af9a-8d06-4ba5-854d-245a1649f122" providerId="ADAL" clId="{4A580DDE-4134-497B-9ABE-F822701BB7F1}" dt="2022-02-14T13:48:44.322" v="5857" actId="478"/>
          <ac:graphicFrameMkLst>
            <pc:docMk/>
            <pc:sldMk cId="4035175654" sldId="489"/>
            <ac:graphicFrameMk id="13" creationId="{5F88A368-EBF7-445A-979D-EE1112BD7017}"/>
          </ac:graphicFrameMkLst>
        </pc:graphicFrameChg>
      </pc:sldChg>
      <pc:sldChg chg="add del mod modShow">
        <pc:chgData name="Stuart Andrews" userId="fe79af9a-8d06-4ba5-854d-245a1649f122" providerId="ADAL" clId="{4A580DDE-4134-497B-9ABE-F822701BB7F1}" dt="2022-02-15T14:07:12.303" v="12153" actId="2696"/>
        <pc:sldMkLst>
          <pc:docMk/>
          <pc:sldMk cId="3785550326" sldId="490"/>
        </pc:sldMkLst>
      </pc:sldChg>
      <pc:sldChg chg="addSp delSp modSp add mod ord modAnim">
        <pc:chgData name="Stuart Andrews" userId="fe79af9a-8d06-4ba5-854d-245a1649f122" providerId="ADAL" clId="{4A580DDE-4134-497B-9ABE-F822701BB7F1}" dt="2022-02-16T16:55:32.935" v="15893"/>
        <pc:sldMkLst>
          <pc:docMk/>
          <pc:sldMk cId="4252061424" sldId="491"/>
        </pc:sldMkLst>
        <pc:spChg chg="del mod">
          <ac:chgData name="Stuart Andrews" userId="fe79af9a-8d06-4ba5-854d-245a1649f122" providerId="ADAL" clId="{4A580DDE-4134-497B-9ABE-F822701BB7F1}" dt="2022-02-14T14:23:16.943" v="6591" actId="478"/>
          <ac:spMkLst>
            <pc:docMk/>
            <pc:sldMk cId="4252061424" sldId="491"/>
            <ac:spMk id="6" creationId="{B9BA22DB-B0DE-4D2C-A938-FA9F4B5880FA}"/>
          </ac:spMkLst>
        </pc:spChg>
        <pc:spChg chg="mod">
          <ac:chgData name="Stuart Andrews" userId="fe79af9a-8d06-4ba5-854d-245a1649f122" providerId="ADAL" clId="{4A580DDE-4134-497B-9ABE-F822701BB7F1}" dt="2022-02-14T14:23:12.504" v="6589"/>
          <ac:spMkLst>
            <pc:docMk/>
            <pc:sldMk cId="4252061424" sldId="491"/>
            <ac:spMk id="9" creationId="{5BCBBBF7-0E4D-4B8B-8699-739729DA7989}"/>
          </ac:spMkLst>
        </pc:spChg>
        <pc:spChg chg="mod">
          <ac:chgData name="Stuart Andrews" userId="fe79af9a-8d06-4ba5-854d-245a1649f122" providerId="ADAL" clId="{4A580DDE-4134-497B-9ABE-F822701BB7F1}" dt="2022-02-14T14:24:13.148" v="6632"/>
          <ac:spMkLst>
            <pc:docMk/>
            <pc:sldMk cId="4252061424" sldId="491"/>
            <ac:spMk id="10" creationId="{1CBA43B7-9B72-4180-ABA3-6312E0670375}"/>
          </ac:spMkLst>
        </pc:spChg>
        <pc:spChg chg="add mod">
          <ac:chgData name="Stuart Andrews" userId="fe79af9a-8d06-4ba5-854d-245a1649f122" providerId="ADAL" clId="{4A580DDE-4134-497B-9ABE-F822701BB7F1}" dt="2022-02-14T14:23:33.282" v="6625" actId="20577"/>
          <ac:spMkLst>
            <pc:docMk/>
            <pc:sldMk cId="4252061424" sldId="491"/>
            <ac:spMk id="11" creationId="{A7394BB8-EC7B-4F24-8755-03D241206EBD}"/>
          </ac:spMkLst>
        </pc:spChg>
        <pc:spChg chg="add del mod">
          <ac:chgData name="Stuart Andrews" userId="fe79af9a-8d06-4ba5-854d-245a1649f122" providerId="ADAL" clId="{4A580DDE-4134-497B-9ABE-F822701BB7F1}" dt="2022-02-15T11:11:36.221" v="9630" actId="478"/>
          <ac:spMkLst>
            <pc:docMk/>
            <pc:sldMk cId="4252061424" sldId="491"/>
            <ac:spMk id="12" creationId="{1E24E1E7-8F89-47BC-B8F4-562FF82C590F}"/>
          </ac:spMkLst>
        </pc:spChg>
        <pc:spChg chg="add mod">
          <ac:chgData name="Stuart Andrews" userId="fe79af9a-8d06-4ba5-854d-245a1649f122" providerId="ADAL" clId="{4A580DDE-4134-497B-9ABE-F822701BB7F1}" dt="2022-02-15T11:11:46.488" v="9634" actId="1076"/>
          <ac:spMkLst>
            <pc:docMk/>
            <pc:sldMk cId="4252061424" sldId="491"/>
            <ac:spMk id="13" creationId="{49A9D8E0-A104-4E8A-A528-81F23F56DCA3}"/>
          </ac:spMkLst>
        </pc:spChg>
        <pc:spChg chg="add mod">
          <ac:chgData name="Stuart Andrews" userId="fe79af9a-8d06-4ba5-854d-245a1649f122" providerId="ADAL" clId="{4A580DDE-4134-497B-9ABE-F822701BB7F1}" dt="2022-02-15T11:11:36.493" v="9631"/>
          <ac:spMkLst>
            <pc:docMk/>
            <pc:sldMk cId="4252061424" sldId="491"/>
            <ac:spMk id="14" creationId="{94226A87-5A2C-4C01-92EC-149E9A079DEA}"/>
          </ac:spMkLst>
        </pc:spChg>
        <pc:grpChg chg="add mod">
          <ac:chgData name="Stuart Andrews" userId="fe79af9a-8d06-4ba5-854d-245a1649f122" providerId="ADAL" clId="{4A580DDE-4134-497B-9ABE-F822701BB7F1}" dt="2022-02-14T14:24:18.426" v="6640" actId="1036"/>
          <ac:grpSpMkLst>
            <pc:docMk/>
            <pc:sldMk cId="4252061424" sldId="491"/>
            <ac:grpSpMk id="8" creationId="{10B173B6-CFCE-45B4-A6BF-9B3AE4EE7B21}"/>
          </ac:grpSpMkLst>
        </pc:grpChg>
        <pc:grpChg chg="del">
          <ac:chgData name="Stuart Andrews" userId="fe79af9a-8d06-4ba5-854d-245a1649f122" providerId="ADAL" clId="{4A580DDE-4134-497B-9ABE-F822701BB7F1}" dt="2022-02-14T14:23:11.317" v="6588" actId="478"/>
          <ac:grpSpMkLst>
            <pc:docMk/>
            <pc:sldMk cId="4252061424" sldId="491"/>
            <ac:grpSpMk id="19" creationId="{9219A989-A371-47A0-8CBB-A69A60B878FA}"/>
          </ac:grpSpMkLst>
        </pc:grpChg>
        <pc:cxnChg chg="del">
          <ac:chgData name="Stuart Andrews" userId="fe79af9a-8d06-4ba5-854d-245a1649f122" providerId="ADAL" clId="{4A580DDE-4134-497B-9ABE-F822701BB7F1}" dt="2022-02-14T14:23:17.846" v="6592" actId="478"/>
          <ac:cxnSpMkLst>
            <pc:docMk/>
            <pc:sldMk cId="4252061424" sldId="491"/>
            <ac:cxnSpMk id="7" creationId="{60108C4D-235B-402E-978C-30BE7FF8C3FF}"/>
          </ac:cxnSpMkLst>
        </pc:cxnChg>
      </pc:sldChg>
      <pc:sldChg chg="add del mod modShow">
        <pc:chgData name="Stuart Andrews" userId="fe79af9a-8d06-4ba5-854d-245a1649f122" providerId="ADAL" clId="{4A580DDE-4134-497B-9ABE-F822701BB7F1}" dt="2022-02-15T11:11:58.359" v="9637" actId="2696"/>
        <pc:sldMkLst>
          <pc:docMk/>
          <pc:sldMk cId="1340377526" sldId="492"/>
        </pc:sldMkLst>
      </pc:sldChg>
      <pc:sldChg chg="addSp delSp modSp add del mod delAnim modAnim modShow">
        <pc:chgData name="Stuart Andrews" userId="fe79af9a-8d06-4ba5-854d-245a1649f122" providerId="ADAL" clId="{4A580DDE-4134-497B-9ABE-F822701BB7F1}" dt="2022-02-21T12:37:03.956" v="17371" actId="2696"/>
        <pc:sldMkLst>
          <pc:docMk/>
          <pc:sldMk cId="274316776" sldId="493"/>
        </pc:sldMkLst>
        <pc:spChg chg="del">
          <ac:chgData name="Stuart Andrews" userId="fe79af9a-8d06-4ba5-854d-245a1649f122" providerId="ADAL" clId="{4A580DDE-4134-497B-9ABE-F822701BB7F1}" dt="2022-02-14T14:34:12.819" v="6853" actId="478"/>
          <ac:spMkLst>
            <pc:docMk/>
            <pc:sldMk cId="274316776" sldId="493"/>
            <ac:spMk id="6" creationId="{B9BA22DB-B0DE-4D2C-A938-FA9F4B5880FA}"/>
          </ac:spMkLst>
        </pc:spChg>
        <pc:spChg chg="add mod">
          <ac:chgData name="Stuart Andrews" userId="fe79af9a-8d06-4ba5-854d-245a1649f122" providerId="ADAL" clId="{4A580DDE-4134-497B-9ABE-F822701BB7F1}" dt="2022-02-15T11:24:40.038" v="9746"/>
          <ac:spMkLst>
            <pc:docMk/>
            <pc:sldMk cId="274316776" sldId="493"/>
            <ac:spMk id="7" creationId="{D7AC2613-A0AA-41E9-BDBE-F40311170A75}"/>
          </ac:spMkLst>
        </pc:spChg>
        <pc:spChg chg="mod">
          <ac:chgData name="Stuart Andrews" userId="fe79af9a-8d06-4ba5-854d-245a1649f122" providerId="ADAL" clId="{4A580DDE-4134-497B-9ABE-F822701BB7F1}" dt="2022-02-15T14:54:17.364" v="12322" actId="1036"/>
          <ac:spMkLst>
            <pc:docMk/>
            <pc:sldMk cId="274316776" sldId="493"/>
            <ac:spMk id="10" creationId="{5C5D14D0-7BDA-4287-BDD3-597EA2F35F75}"/>
          </ac:spMkLst>
        </pc:spChg>
        <pc:spChg chg="del">
          <ac:chgData name="Stuart Andrews" userId="fe79af9a-8d06-4ba5-854d-245a1649f122" providerId="ADAL" clId="{4A580DDE-4134-497B-9ABE-F822701BB7F1}" dt="2022-02-14T14:33:38.233" v="6846" actId="478"/>
          <ac:spMkLst>
            <pc:docMk/>
            <pc:sldMk cId="274316776" sldId="493"/>
            <ac:spMk id="11" creationId="{AF610EE2-9E70-4817-B6FD-F85B9290009C}"/>
          </ac:spMkLst>
        </pc:spChg>
        <pc:spChg chg="add mod">
          <ac:chgData name="Stuart Andrews" userId="fe79af9a-8d06-4ba5-854d-245a1649f122" providerId="ADAL" clId="{4A580DDE-4134-497B-9ABE-F822701BB7F1}" dt="2022-02-14T14:33:38.704" v="6847"/>
          <ac:spMkLst>
            <pc:docMk/>
            <pc:sldMk cId="274316776" sldId="493"/>
            <ac:spMk id="13" creationId="{D40515A8-5453-47E5-8866-EF29CB78F1E0}"/>
          </ac:spMkLst>
        </pc:spChg>
        <pc:spChg chg="add mod">
          <ac:chgData name="Stuart Andrews" userId="fe79af9a-8d06-4ba5-854d-245a1649f122" providerId="ADAL" clId="{4A580DDE-4134-497B-9ABE-F822701BB7F1}" dt="2022-02-14T14:33:38.704" v="6847"/>
          <ac:spMkLst>
            <pc:docMk/>
            <pc:sldMk cId="274316776" sldId="493"/>
            <ac:spMk id="14" creationId="{27EBF4A6-8CD0-40B6-BE5F-F57580B049FA}"/>
          </ac:spMkLst>
        </pc:spChg>
        <pc:spChg chg="add mod">
          <ac:chgData name="Stuart Andrews" userId="fe79af9a-8d06-4ba5-854d-245a1649f122" providerId="ADAL" clId="{4A580DDE-4134-497B-9ABE-F822701BB7F1}" dt="2022-02-14T14:33:56.285" v="6851"/>
          <ac:spMkLst>
            <pc:docMk/>
            <pc:sldMk cId="274316776" sldId="493"/>
            <ac:spMk id="16" creationId="{A42D9893-2943-494A-AAB8-5E363BE75C4D}"/>
          </ac:spMkLst>
        </pc:spChg>
        <pc:spChg chg="add mod">
          <ac:chgData name="Stuart Andrews" userId="fe79af9a-8d06-4ba5-854d-245a1649f122" providerId="ADAL" clId="{4A580DDE-4134-497B-9ABE-F822701BB7F1}" dt="2022-02-14T14:33:56.285" v="6851"/>
          <ac:spMkLst>
            <pc:docMk/>
            <pc:sldMk cId="274316776" sldId="493"/>
            <ac:spMk id="17" creationId="{3F1C1102-1659-4709-8624-87455CB2BB30}"/>
          </ac:spMkLst>
        </pc:spChg>
        <pc:spChg chg="del">
          <ac:chgData name="Stuart Andrews" userId="fe79af9a-8d06-4ba5-854d-245a1649f122" providerId="ADAL" clId="{4A580DDE-4134-497B-9ABE-F822701BB7F1}" dt="2022-02-14T14:33:38.233" v="6846" actId="478"/>
          <ac:spMkLst>
            <pc:docMk/>
            <pc:sldMk cId="274316776" sldId="493"/>
            <ac:spMk id="18" creationId="{5BF4BF32-7F73-4CC4-B3E6-FAF365EA08B9}"/>
          </ac:spMkLst>
        </pc:spChg>
        <pc:spChg chg="del">
          <ac:chgData name="Stuart Andrews" userId="fe79af9a-8d06-4ba5-854d-245a1649f122" providerId="ADAL" clId="{4A580DDE-4134-497B-9ABE-F822701BB7F1}" dt="2022-02-14T14:33:38.233" v="6846" actId="478"/>
          <ac:spMkLst>
            <pc:docMk/>
            <pc:sldMk cId="274316776" sldId="493"/>
            <ac:spMk id="19" creationId="{6B9CF0D4-4DBC-4F98-9D23-400106E79518}"/>
          </ac:spMkLst>
        </pc:spChg>
        <pc:spChg chg="del">
          <ac:chgData name="Stuart Andrews" userId="fe79af9a-8d06-4ba5-854d-245a1649f122" providerId="ADAL" clId="{4A580DDE-4134-497B-9ABE-F822701BB7F1}" dt="2022-02-14T14:33:38.233" v="6846" actId="478"/>
          <ac:spMkLst>
            <pc:docMk/>
            <pc:sldMk cId="274316776" sldId="493"/>
            <ac:spMk id="20" creationId="{33F0CB6A-E2CF-4F38-BC7A-58AD42646DBE}"/>
          </ac:spMkLst>
        </pc:spChg>
        <pc:spChg chg="del">
          <ac:chgData name="Stuart Andrews" userId="fe79af9a-8d06-4ba5-854d-245a1649f122" providerId="ADAL" clId="{4A580DDE-4134-497B-9ABE-F822701BB7F1}" dt="2022-02-14T14:33:38.233" v="6846" actId="478"/>
          <ac:spMkLst>
            <pc:docMk/>
            <pc:sldMk cId="274316776" sldId="493"/>
            <ac:spMk id="22" creationId="{90E849EC-0545-47FD-863D-2484F1A36D91}"/>
          </ac:spMkLst>
        </pc:spChg>
        <pc:spChg chg="add mod">
          <ac:chgData name="Stuart Andrews" userId="fe79af9a-8d06-4ba5-854d-245a1649f122" providerId="ADAL" clId="{4A580DDE-4134-497B-9ABE-F822701BB7F1}" dt="2022-02-14T14:37:37.734" v="7052" actId="1076"/>
          <ac:spMkLst>
            <pc:docMk/>
            <pc:sldMk cId="274316776" sldId="493"/>
            <ac:spMk id="23" creationId="{294745D5-9480-41BF-BFC6-E0EC5C7D5DA0}"/>
          </ac:spMkLst>
        </pc:spChg>
        <pc:spChg chg="add mod">
          <ac:chgData name="Stuart Andrews" userId="fe79af9a-8d06-4ba5-854d-245a1649f122" providerId="ADAL" clId="{4A580DDE-4134-497B-9ABE-F822701BB7F1}" dt="2022-02-14T14:34:30.070" v="6854"/>
          <ac:spMkLst>
            <pc:docMk/>
            <pc:sldMk cId="274316776" sldId="493"/>
            <ac:spMk id="24" creationId="{F13E92D3-699F-43BF-B6E4-958104A706FF}"/>
          </ac:spMkLst>
        </pc:spChg>
        <pc:spChg chg="add del mod">
          <ac:chgData name="Stuart Andrews" userId="fe79af9a-8d06-4ba5-854d-245a1649f122" providerId="ADAL" clId="{4A580DDE-4134-497B-9ABE-F822701BB7F1}" dt="2022-02-15T11:24:39.832" v="9745" actId="478"/>
          <ac:spMkLst>
            <pc:docMk/>
            <pc:sldMk cId="274316776" sldId="493"/>
            <ac:spMk id="25" creationId="{A88719D6-8BF2-4D2E-B115-899811F1CEAD}"/>
          </ac:spMkLst>
        </pc:spChg>
        <pc:grpChg chg="add del mod">
          <ac:chgData name="Stuart Andrews" userId="fe79af9a-8d06-4ba5-854d-245a1649f122" providerId="ADAL" clId="{4A580DDE-4134-497B-9ABE-F822701BB7F1}" dt="2022-02-14T14:33:43.469" v="6849" actId="478"/>
          <ac:grpSpMkLst>
            <pc:docMk/>
            <pc:sldMk cId="274316776" sldId="493"/>
            <ac:grpSpMk id="12" creationId="{0CB939BF-6E53-456E-B469-FC033FB4F934}"/>
          </ac:grpSpMkLst>
        </pc:grpChg>
        <pc:grpChg chg="add mod">
          <ac:chgData name="Stuart Andrews" userId="fe79af9a-8d06-4ba5-854d-245a1649f122" providerId="ADAL" clId="{4A580DDE-4134-497B-9ABE-F822701BB7F1}" dt="2022-02-14T14:33:56.285" v="6851"/>
          <ac:grpSpMkLst>
            <pc:docMk/>
            <pc:sldMk cId="274316776" sldId="493"/>
            <ac:grpSpMk id="15" creationId="{AB80D6AA-5F2F-45DE-B7E0-90D61D75644A}"/>
          </ac:grpSpMkLst>
        </pc:grpChg>
        <pc:graphicFrameChg chg="add mod modGraphic">
          <ac:chgData name="Stuart Andrews" userId="fe79af9a-8d06-4ba5-854d-245a1649f122" providerId="ADAL" clId="{4A580DDE-4134-497B-9ABE-F822701BB7F1}" dt="2022-02-15T15:07:21.827" v="12357" actId="207"/>
          <ac:graphicFrameMkLst>
            <pc:docMk/>
            <pc:sldMk cId="274316776" sldId="493"/>
            <ac:graphicFrameMk id="21" creationId="{0B211AB2-EDE3-4370-B92F-8E9443FAF279}"/>
          </ac:graphicFrameMkLst>
        </pc:graphicFrameChg>
        <pc:cxnChg chg="del">
          <ac:chgData name="Stuart Andrews" userId="fe79af9a-8d06-4ba5-854d-245a1649f122" providerId="ADAL" clId="{4A580DDE-4134-497B-9ABE-F822701BB7F1}" dt="2022-02-14T14:34:12.819" v="6853" actId="478"/>
          <ac:cxnSpMkLst>
            <pc:docMk/>
            <pc:sldMk cId="274316776" sldId="493"/>
            <ac:cxnSpMk id="7" creationId="{60108C4D-235B-402E-978C-30BE7FF8C3FF}"/>
          </ac:cxnSpMkLst>
        </pc:cxnChg>
      </pc:sldChg>
      <pc:sldChg chg="add del mod ord modShow">
        <pc:chgData name="Stuart Andrews" userId="fe79af9a-8d06-4ba5-854d-245a1649f122" providerId="ADAL" clId="{4A580DDE-4134-497B-9ABE-F822701BB7F1}" dt="2022-02-15T11:24:57.136" v="9749" actId="2696"/>
        <pc:sldMkLst>
          <pc:docMk/>
          <pc:sldMk cId="3835264577" sldId="494"/>
        </pc:sldMkLst>
      </pc:sldChg>
      <pc:sldChg chg="addSp delSp modSp add mod modAnim">
        <pc:chgData name="Stuart Andrews" userId="fe79af9a-8d06-4ba5-854d-245a1649f122" providerId="ADAL" clId="{4A580DDE-4134-497B-9ABE-F822701BB7F1}" dt="2022-02-15T15:07:33.175" v="12359" actId="207"/>
        <pc:sldMkLst>
          <pc:docMk/>
          <pc:sldMk cId="604203488" sldId="495"/>
        </pc:sldMkLst>
        <pc:spChg chg="del">
          <ac:chgData name="Stuart Andrews" userId="fe79af9a-8d06-4ba5-854d-245a1649f122" providerId="ADAL" clId="{4A580DDE-4134-497B-9ABE-F822701BB7F1}" dt="2022-02-14T14:59:01.452" v="7247" actId="478"/>
          <ac:spMkLst>
            <pc:docMk/>
            <pc:sldMk cId="604203488" sldId="495"/>
            <ac:spMk id="8" creationId="{ECA9484A-B29F-4D28-A476-945A694C973E}"/>
          </ac:spMkLst>
        </pc:spChg>
        <pc:spChg chg="del">
          <ac:chgData name="Stuart Andrews" userId="fe79af9a-8d06-4ba5-854d-245a1649f122" providerId="ADAL" clId="{4A580DDE-4134-497B-9ABE-F822701BB7F1}" dt="2022-02-14T14:59:01.452" v="7247" actId="478"/>
          <ac:spMkLst>
            <pc:docMk/>
            <pc:sldMk cId="604203488" sldId="495"/>
            <ac:spMk id="9" creationId="{FBA1AA4B-AA36-4761-885F-CE446B8B75FB}"/>
          </ac:spMkLst>
        </pc:spChg>
        <pc:spChg chg="del">
          <ac:chgData name="Stuart Andrews" userId="fe79af9a-8d06-4ba5-854d-245a1649f122" providerId="ADAL" clId="{4A580DDE-4134-497B-9ABE-F822701BB7F1}" dt="2022-02-14T14:59:01.452" v="7247" actId="478"/>
          <ac:spMkLst>
            <pc:docMk/>
            <pc:sldMk cId="604203488" sldId="495"/>
            <ac:spMk id="10" creationId="{E777EDD4-AB77-4AEF-AB5D-8EDDCF4186A7}"/>
          </ac:spMkLst>
        </pc:spChg>
        <pc:spChg chg="add mod">
          <ac:chgData name="Stuart Andrews" userId="fe79af9a-8d06-4ba5-854d-245a1649f122" providerId="ADAL" clId="{4A580DDE-4134-497B-9ABE-F822701BB7F1}" dt="2022-02-15T11:25:16.528" v="9754"/>
          <ac:spMkLst>
            <pc:docMk/>
            <pc:sldMk cId="604203488" sldId="495"/>
            <ac:spMk id="12" creationId="{222E2C0B-D59C-4818-AC41-7E6446FBCEFD}"/>
          </ac:spMkLst>
        </pc:spChg>
        <pc:spChg chg="add mod">
          <ac:chgData name="Stuart Andrews" userId="fe79af9a-8d06-4ba5-854d-245a1649f122" providerId="ADAL" clId="{4A580DDE-4134-497B-9ABE-F822701BB7F1}" dt="2022-02-14T14:59:36.376" v="7255"/>
          <ac:spMkLst>
            <pc:docMk/>
            <pc:sldMk cId="604203488" sldId="495"/>
            <ac:spMk id="19" creationId="{6FEB8F9A-90E6-47B6-BF65-D01937F40FA0}"/>
          </ac:spMkLst>
        </pc:spChg>
        <pc:spChg chg="add del mod">
          <ac:chgData name="Stuart Andrews" userId="fe79af9a-8d06-4ba5-854d-245a1649f122" providerId="ADAL" clId="{4A580DDE-4134-497B-9ABE-F822701BB7F1}" dt="2022-02-15T11:25:16.312" v="9753" actId="478"/>
          <ac:spMkLst>
            <pc:docMk/>
            <pc:sldMk cId="604203488" sldId="495"/>
            <ac:spMk id="20" creationId="{F0F31B2E-979E-4577-91DA-A3B198B1EDCF}"/>
          </ac:spMkLst>
        </pc:spChg>
        <pc:spChg chg="del">
          <ac:chgData name="Stuart Andrews" userId="fe79af9a-8d06-4ba5-854d-245a1649f122" providerId="ADAL" clId="{4A580DDE-4134-497B-9ABE-F822701BB7F1}" dt="2022-02-14T14:58:58.669" v="7246" actId="478"/>
          <ac:spMkLst>
            <pc:docMk/>
            <pc:sldMk cId="604203488" sldId="495"/>
            <ac:spMk id="21" creationId="{3EFDAFB6-7B52-44B3-8F09-5A70774FF31A}"/>
          </ac:spMkLst>
        </pc:spChg>
        <pc:spChg chg="add mod">
          <ac:chgData name="Stuart Andrews" userId="fe79af9a-8d06-4ba5-854d-245a1649f122" providerId="ADAL" clId="{4A580DDE-4134-497B-9ABE-F822701BB7F1}" dt="2022-02-14T15:01:05.048" v="7328" actId="1076"/>
          <ac:spMkLst>
            <pc:docMk/>
            <pc:sldMk cId="604203488" sldId="495"/>
            <ac:spMk id="22" creationId="{AE4C9998-698E-4076-B810-F6F63F0DCC3A}"/>
          </ac:spMkLst>
        </pc:spChg>
        <pc:graphicFrameChg chg="add mod">
          <ac:chgData name="Stuart Andrews" userId="fe79af9a-8d06-4ba5-854d-245a1649f122" providerId="ADAL" clId="{4A580DDE-4134-497B-9ABE-F822701BB7F1}" dt="2022-02-15T15:07:33.175" v="12359" actId="207"/>
          <ac:graphicFrameMkLst>
            <pc:docMk/>
            <pc:sldMk cId="604203488" sldId="495"/>
            <ac:graphicFrameMk id="11" creationId="{C865326A-0143-4DCD-A5B3-D38BBBB4B7A7}"/>
          </ac:graphicFrameMkLst>
        </pc:graphicFrameChg>
        <pc:picChg chg="add del mod">
          <ac:chgData name="Stuart Andrews" userId="fe79af9a-8d06-4ba5-854d-245a1649f122" providerId="ADAL" clId="{4A580DDE-4134-497B-9ABE-F822701BB7F1}" dt="2022-02-14T14:59:15.874" v="7249" actId="478"/>
          <ac:picMkLst>
            <pc:docMk/>
            <pc:sldMk cId="604203488" sldId="495"/>
            <ac:picMk id="12" creationId="{40B7D80D-E82A-460E-B689-A4581C4E9B23}"/>
          </ac:picMkLst>
        </pc:picChg>
        <pc:picChg chg="add mod">
          <ac:chgData name="Stuart Andrews" userId="fe79af9a-8d06-4ba5-854d-245a1649f122" providerId="ADAL" clId="{4A580DDE-4134-497B-9ABE-F822701BB7F1}" dt="2022-02-14T14:59:20.353" v="7250" actId="1076"/>
          <ac:picMkLst>
            <pc:docMk/>
            <pc:sldMk cId="604203488" sldId="495"/>
            <ac:picMk id="13" creationId="{C88AF513-7793-4C8A-88EF-4580316C9861}"/>
          </ac:picMkLst>
        </pc:picChg>
        <pc:picChg chg="add mod">
          <ac:chgData name="Stuart Andrews" userId="fe79af9a-8d06-4ba5-854d-245a1649f122" providerId="ADAL" clId="{4A580DDE-4134-497B-9ABE-F822701BB7F1}" dt="2022-02-14T14:59:26.284" v="7254" actId="1076"/>
          <ac:picMkLst>
            <pc:docMk/>
            <pc:sldMk cId="604203488" sldId="495"/>
            <ac:picMk id="14" creationId="{FF078A5C-FF6E-4BA0-B308-C74505927272}"/>
          </ac:picMkLst>
        </pc:picChg>
        <pc:picChg chg="del">
          <ac:chgData name="Stuart Andrews" userId="fe79af9a-8d06-4ba5-854d-245a1649f122" providerId="ADAL" clId="{4A580DDE-4134-497B-9ABE-F822701BB7F1}" dt="2022-02-14T14:59:01.452" v="7247" actId="478"/>
          <ac:picMkLst>
            <pc:docMk/>
            <pc:sldMk cId="604203488" sldId="495"/>
            <ac:picMk id="15" creationId="{4A949A91-5FCC-4995-8168-F62E7938C879}"/>
          </ac:picMkLst>
        </pc:picChg>
        <pc:picChg chg="add mod">
          <ac:chgData name="Stuart Andrews" userId="fe79af9a-8d06-4ba5-854d-245a1649f122" providerId="ADAL" clId="{4A580DDE-4134-497B-9ABE-F822701BB7F1}" dt="2022-02-14T14:59:21.525" v="7251" actId="1076"/>
          <ac:picMkLst>
            <pc:docMk/>
            <pc:sldMk cId="604203488" sldId="495"/>
            <ac:picMk id="16" creationId="{2EE8D6A6-BD57-4E71-99F4-5946C5D65921}"/>
          </ac:picMkLst>
        </pc:picChg>
        <pc:picChg chg="add mod">
          <ac:chgData name="Stuart Andrews" userId="fe79af9a-8d06-4ba5-854d-245a1649f122" providerId="ADAL" clId="{4A580DDE-4134-497B-9ABE-F822701BB7F1}" dt="2022-02-14T14:59:23.229" v="7252" actId="1076"/>
          <ac:picMkLst>
            <pc:docMk/>
            <pc:sldMk cId="604203488" sldId="495"/>
            <ac:picMk id="17" creationId="{633AC340-C0B5-48D3-A848-E9F250546DBB}"/>
          </ac:picMkLst>
        </pc:picChg>
        <pc:picChg chg="add mod">
          <ac:chgData name="Stuart Andrews" userId="fe79af9a-8d06-4ba5-854d-245a1649f122" providerId="ADAL" clId="{4A580DDE-4134-497B-9ABE-F822701BB7F1}" dt="2022-02-14T14:59:24.331" v="7253" actId="1076"/>
          <ac:picMkLst>
            <pc:docMk/>
            <pc:sldMk cId="604203488" sldId="495"/>
            <ac:picMk id="18" creationId="{D897AFD2-0886-44F5-BB68-B731259D0296}"/>
          </ac:picMkLst>
        </pc:picChg>
        <pc:picChg chg="del">
          <ac:chgData name="Stuart Andrews" userId="fe79af9a-8d06-4ba5-854d-245a1649f122" providerId="ADAL" clId="{4A580DDE-4134-497B-9ABE-F822701BB7F1}" dt="2022-02-14T14:59:01.452" v="7247" actId="478"/>
          <ac:picMkLst>
            <pc:docMk/>
            <pc:sldMk cId="604203488" sldId="495"/>
            <ac:picMk id="25" creationId="{9508AA7D-E183-49D1-81C2-B5ADB2726536}"/>
          </ac:picMkLst>
        </pc:picChg>
        <pc:picChg chg="del">
          <ac:chgData name="Stuart Andrews" userId="fe79af9a-8d06-4ba5-854d-245a1649f122" providerId="ADAL" clId="{4A580DDE-4134-497B-9ABE-F822701BB7F1}" dt="2022-02-14T14:59:01.452" v="7247" actId="478"/>
          <ac:picMkLst>
            <pc:docMk/>
            <pc:sldMk cId="604203488" sldId="495"/>
            <ac:picMk id="28" creationId="{00414C59-C593-454E-A0A2-8DF5400E9C91}"/>
          </ac:picMkLst>
        </pc:picChg>
        <pc:picChg chg="del">
          <ac:chgData name="Stuart Andrews" userId="fe79af9a-8d06-4ba5-854d-245a1649f122" providerId="ADAL" clId="{4A580DDE-4134-497B-9ABE-F822701BB7F1}" dt="2022-02-14T14:59:01.452" v="7247" actId="478"/>
          <ac:picMkLst>
            <pc:docMk/>
            <pc:sldMk cId="604203488" sldId="495"/>
            <ac:picMk id="29" creationId="{6D9817CA-33E3-4169-9FEF-97157D08FD12}"/>
          </ac:picMkLst>
        </pc:picChg>
        <pc:cxnChg chg="del">
          <ac:chgData name="Stuart Andrews" userId="fe79af9a-8d06-4ba5-854d-245a1649f122" providerId="ADAL" clId="{4A580DDE-4134-497B-9ABE-F822701BB7F1}" dt="2022-02-14T14:58:58.669" v="7246" actId="478"/>
          <ac:cxnSpMkLst>
            <pc:docMk/>
            <pc:sldMk cId="604203488" sldId="495"/>
            <ac:cxnSpMk id="23" creationId="{2BC00B31-F974-49A1-A724-017DAD24D936}"/>
          </ac:cxnSpMkLst>
        </pc:cxnChg>
      </pc:sldChg>
      <pc:sldChg chg="addSp modSp new del mod modAnim modShow">
        <pc:chgData name="Stuart Andrews" userId="fe79af9a-8d06-4ba5-854d-245a1649f122" providerId="ADAL" clId="{4A580DDE-4134-497B-9ABE-F822701BB7F1}" dt="2022-02-15T11:26:50.671" v="9774" actId="2696"/>
        <pc:sldMkLst>
          <pc:docMk/>
          <pc:sldMk cId="553602881" sldId="496"/>
        </pc:sldMkLst>
        <pc:spChg chg="add mod ord">
          <ac:chgData name="Stuart Andrews" userId="fe79af9a-8d06-4ba5-854d-245a1649f122" providerId="ADAL" clId="{4A580DDE-4134-497B-9ABE-F822701BB7F1}" dt="2022-02-14T15:22:56.373" v="7579" actId="1076"/>
          <ac:spMkLst>
            <pc:docMk/>
            <pc:sldMk cId="553602881" sldId="496"/>
            <ac:spMk id="7" creationId="{BEB08227-0BA7-414B-87EE-E4717540FF1D}"/>
          </ac:spMkLst>
        </pc:spChg>
        <pc:spChg chg="add mod ord">
          <ac:chgData name="Stuart Andrews" userId="fe79af9a-8d06-4ba5-854d-245a1649f122" providerId="ADAL" clId="{4A580DDE-4134-497B-9ABE-F822701BB7F1}" dt="2022-02-14T15:23:50.827" v="7590" actId="171"/>
          <ac:spMkLst>
            <pc:docMk/>
            <pc:sldMk cId="553602881" sldId="496"/>
            <ac:spMk id="9" creationId="{11F2E1CE-BFCC-4DD6-977E-947907D3A527}"/>
          </ac:spMkLst>
        </pc:spChg>
        <pc:grpChg chg="add mod">
          <ac:chgData name="Stuart Andrews" userId="fe79af9a-8d06-4ba5-854d-245a1649f122" providerId="ADAL" clId="{4A580DDE-4134-497B-9ABE-F822701BB7F1}" dt="2022-02-14T15:22:56.373" v="7579" actId="1076"/>
          <ac:grpSpMkLst>
            <pc:docMk/>
            <pc:sldMk cId="553602881" sldId="496"/>
            <ac:grpSpMk id="8" creationId="{BC6D416D-845D-4B6C-A1AF-EAF5C59B89E6}"/>
          </ac:grpSpMkLst>
        </pc:grpChg>
        <pc:graphicFrameChg chg="add mod modGraphic">
          <ac:chgData name="Stuart Andrews" userId="fe79af9a-8d06-4ba5-854d-245a1649f122" providerId="ADAL" clId="{4A580DDE-4134-497B-9ABE-F822701BB7F1}" dt="2022-02-14T15:22:53.277" v="7578" actId="1076"/>
          <ac:graphicFrameMkLst>
            <pc:docMk/>
            <pc:sldMk cId="553602881" sldId="496"/>
            <ac:graphicFrameMk id="2" creationId="{DBC3F65F-D5C4-4045-B821-E511CE625B23}"/>
          </ac:graphicFrameMkLst>
        </pc:graphicFrameChg>
        <pc:picChg chg="add mod">
          <ac:chgData name="Stuart Andrews" userId="fe79af9a-8d06-4ba5-854d-245a1649f122" providerId="ADAL" clId="{4A580DDE-4134-497B-9ABE-F822701BB7F1}" dt="2022-02-14T15:22:56.373" v="7579" actId="1076"/>
          <ac:picMkLst>
            <pc:docMk/>
            <pc:sldMk cId="553602881" sldId="496"/>
            <ac:picMk id="3" creationId="{913F3429-E018-4B60-B7B0-59F77D639079}"/>
          </ac:picMkLst>
        </pc:picChg>
        <pc:picChg chg="add mod">
          <ac:chgData name="Stuart Andrews" userId="fe79af9a-8d06-4ba5-854d-245a1649f122" providerId="ADAL" clId="{4A580DDE-4134-497B-9ABE-F822701BB7F1}" dt="2022-02-14T15:22:56.373" v="7579" actId="1076"/>
          <ac:picMkLst>
            <pc:docMk/>
            <pc:sldMk cId="553602881" sldId="496"/>
            <ac:picMk id="4" creationId="{80BCE6E6-0856-454B-840C-760D7B5F5E7B}"/>
          </ac:picMkLst>
        </pc:picChg>
        <pc:picChg chg="add mod">
          <ac:chgData name="Stuart Andrews" userId="fe79af9a-8d06-4ba5-854d-245a1649f122" providerId="ADAL" clId="{4A580DDE-4134-497B-9ABE-F822701BB7F1}" dt="2022-02-14T15:22:56.373" v="7579" actId="1076"/>
          <ac:picMkLst>
            <pc:docMk/>
            <pc:sldMk cId="553602881" sldId="496"/>
            <ac:picMk id="5" creationId="{87A11B13-45EA-43D2-9FB1-8E23BB231C75}"/>
          </ac:picMkLst>
        </pc:picChg>
        <pc:picChg chg="add mod">
          <ac:chgData name="Stuart Andrews" userId="fe79af9a-8d06-4ba5-854d-245a1649f122" providerId="ADAL" clId="{4A580DDE-4134-497B-9ABE-F822701BB7F1}" dt="2022-02-14T15:22:56.373" v="7579" actId="1076"/>
          <ac:picMkLst>
            <pc:docMk/>
            <pc:sldMk cId="553602881" sldId="496"/>
            <ac:picMk id="6" creationId="{2FEA730C-CB7B-4079-9AFE-D557167BB79A}"/>
          </ac:picMkLst>
        </pc:picChg>
      </pc:sldChg>
      <pc:sldChg chg="addSp delSp modSp add del mod modAnim">
        <pc:chgData name="Stuart Andrews" userId="fe79af9a-8d06-4ba5-854d-245a1649f122" providerId="ADAL" clId="{4A580DDE-4134-497B-9ABE-F822701BB7F1}" dt="2022-02-14T15:45:31.290" v="7790" actId="2696"/>
        <pc:sldMkLst>
          <pc:docMk/>
          <pc:sldMk cId="1377123400" sldId="497"/>
        </pc:sldMkLst>
        <pc:spChg chg="del">
          <ac:chgData name="Stuart Andrews" userId="fe79af9a-8d06-4ba5-854d-245a1649f122" providerId="ADAL" clId="{4A580DDE-4134-497B-9ABE-F822701BB7F1}" dt="2022-02-14T15:38:52.207" v="7592" actId="478"/>
          <ac:spMkLst>
            <pc:docMk/>
            <pc:sldMk cId="1377123400" sldId="497"/>
            <ac:spMk id="9" creationId="{11F2E1CE-BFCC-4DD6-977E-947907D3A527}"/>
          </ac:spMkLst>
        </pc:spChg>
        <pc:spChg chg="mod">
          <ac:chgData name="Stuart Andrews" userId="fe79af9a-8d06-4ba5-854d-245a1649f122" providerId="ADAL" clId="{4A580DDE-4134-497B-9ABE-F822701BB7F1}" dt="2022-02-14T15:41:09.912" v="7613" actId="207"/>
          <ac:spMkLst>
            <pc:docMk/>
            <pc:sldMk cId="1377123400" sldId="497"/>
            <ac:spMk id="13" creationId="{8C794DB7-AA96-4966-8C59-3DE7CC0252DA}"/>
          </ac:spMkLst>
        </pc:spChg>
        <pc:spChg chg="mod">
          <ac:chgData name="Stuart Andrews" userId="fe79af9a-8d06-4ba5-854d-245a1649f122" providerId="ADAL" clId="{4A580DDE-4134-497B-9ABE-F822701BB7F1}" dt="2022-02-14T15:42:12.855" v="7678" actId="404"/>
          <ac:spMkLst>
            <pc:docMk/>
            <pc:sldMk cId="1377123400" sldId="497"/>
            <ac:spMk id="14" creationId="{5C8B48F5-CB82-4C93-97FA-1C90AE8DC2F0}"/>
          </ac:spMkLst>
        </pc:spChg>
        <pc:spChg chg="mod">
          <ac:chgData name="Stuart Andrews" userId="fe79af9a-8d06-4ba5-854d-245a1649f122" providerId="ADAL" clId="{4A580DDE-4134-497B-9ABE-F822701BB7F1}" dt="2022-02-14T15:41:30.209" v="7623"/>
          <ac:spMkLst>
            <pc:docMk/>
            <pc:sldMk cId="1377123400" sldId="497"/>
            <ac:spMk id="16" creationId="{792B6C2A-39B7-4D5C-AE85-13CE1C2E277E}"/>
          </ac:spMkLst>
        </pc:spChg>
        <pc:spChg chg="mod">
          <ac:chgData name="Stuart Andrews" userId="fe79af9a-8d06-4ba5-854d-245a1649f122" providerId="ADAL" clId="{4A580DDE-4134-497B-9ABE-F822701BB7F1}" dt="2022-02-14T15:42:10.653" v="7676" actId="404"/>
          <ac:spMkLst>
            <pc:docMk/>
            <pc:sldMk cId="1377123400" sldId="497"/>
            <ac:spMk id="17" creationId="{FBF86E61-149D-49E3-8808-9CADD319024A}"/>
          </ac:spMkLst>
        </pc:spChg>
        <pc:spChg chg="mod">
          <ac:chgData name="Stuart Andrews" userId="fe79af9a-8d06-4ba5-854d-245a1649f122" providerId="ADAL" clId="{4A580DDE-4134-497B-9ABE-F822701BB7F1}" dt="2022-02-14T15:41:49.759" v="7641"/>
          <ac:spMkLst>
            <pc:docMk/>
            <pc:sldMk cId="1377123400" sldId="497"/>
            <ac:spMk id="19" creationId="{2E33DD16-73A6-4A6D-B2C8-4ABEABBACE58}"/>
          </ac:spMkLst>
        </pc:spChg>
        <pc:spChg chg="mod">
          <ac:chgData name="Stuart Andrews" userId="fe79af9a-8d06-4ba5-854d-245a1649f122" providerId="ADAL" clId="{4A580DDE-4134-497B-9ABE-F822701BB7F1}" dt="2022-02-14T15:42:05.236" v="7674" actId="404"/>
          <ac:spMkLst>
            <pc:docMk/>
            <pc:sldMk cId="1377123400" sldId="497"/>
            <ac:spMk id="20" creationId="{C204DFFC-9301-4FC5-88A0-4A4C8B2897B4}"/>
          </ac:spMkLst>
        </pc:spChg>
        <pc:spChg chg="mod">
          <ac:chgData name="Stuart Andrews" userId="fe79af9a-8d06-4ba5-854d-245a1649f122" providerId="ADAL" clId="{4A580DDE-4134-497B-9ABE-F822701BB7F1}" dt="2022-02-14T15:42:16.068" v="7679"/>
          <ac:spMkLst>
            <pc:docMk/>
            <pc:sldMk cId="1377123400" sldId="497"/>
            <ac:spMk id="22" creationId="{FCB9C684-CCC4-484D-BC12-638E8D8286A4}"/>
          </ac:spMkLst>
        </pc:spChg>
        <pc:spChg chg="mod">
          <ac:chgData name="Stuart Andrews" userId="fe79af9a-8d06-4ba5-854d-245a1649f122" providerId="ADAL" clId="{4A580DDE-4134-497B-9ABE-F822701BB7F1}" dt="2022-02-14T15:43:17.451" v="7749" actId="20577"/>
          <ac:spMkLst>
            <pc:docMk/>
            <pc:sldMk cId="1377123400" sldId="497"/>
            <ac:spMk id="23" creationId="{EA2A1300-A78D-4802-92D1-17400F96B5E4}"/>
          </ac:spMkLst>
        </pc:spChg>
        <pc:grpChg chg="del">
          <ac:chgData name="Stuart Andrews" userId="fe79af9a-8d06-4ba5-854d-245a1649f122" providerId="ADAL" clId="{4A580DDE-4134-497B-9ABE-F822701BB7F1}" dt="2022-02-14T15:38:52.207" v="7592" actId="478"/>
          <ac:grpSpMkLst>
            <pc:docMk/>
            <pc:sldMk cId="1377123400" sldId="497"/>
            <ac:grpSpMk id="8" creationId="{BC6D416D-845D-4B6C-A1AF-EAF5C59B89E6}"/>
          </ac:grpSpMkLst>
        </pc:grpChg>
        <pc:grpChg chg="add mod">
          <ac:chgData name="Stuart Andrews" userId="fe79af9a-8d06-4ba5-854d-245a1649f122" providerId="ADAL" clId="{4A580DDE-4134-497B-9ABE-F822701BB7F1}" dt="2022-02-14T15:44:29.730" v="7772" actId="1076"/>
          <ac:grpSpMkLst>
            <pc:docMk/>
            <pc:sldMk cId="1377123400" sldId="497"/>
            <ac:grpSpMk id="12" creationId="{B3C0BCD3-318B-4ED1-8B89-60CE3E9C3093}"/>
          </ac:grpSpMkLst>
        </pc:grpChg>
        <pc:grpChg chg="add mod">
          <ac:chgData name="Stuart Andrews" userId="fe79af9a-8d06-4ba5-854d-245a1649f122" providerId="ADAL" clId="{4A580DDE-4134-497B-9ABE-F822701BB7F1}" dt="2022-02-14T15:44:30.934" v="7773" actId="1076"/>
          <ac:grpSpMkLst>
            <pc:docMk/>
            <pc:sldMk cId="1377123400" sldId="497"/>
            <ac:grpSpMk id="15" creationId="{02EAF49B-484C-45D1-9895-CB2C5C0083E9}"/>
          </ac:grpSpMkLst>
        </pc:grpChg>
        <pc:grpChg chg="add mod">
          <ac:chgData name="Stuart Andrews" userId="fe79af9a-8d06-4ba5-854d-245a1649f122" providerId="ADAL" clId="{4A580DDE-4134-497B-9ABE-F822701BB7F1}" dt="2022-02-14T15:44:34.824" v="7775" actId="1076"/>
          <ac:grpSpMkLst>
            <pc:docMk/>
            <pc:sldMk cId="1377123400" sldId="497"/>
            <ac:grpSpMk id="18" creationId="{350DF536-0E65-4E31-91C8-3088BA8631FF}"/>
          </ac:grpSpMkLst>
        </pc:grpChg>
        <pc:grpChg chg="add mod">
          <ac:chgData name="Stuart Andrews" userId="fe79af9a-8d06-4ba5-854d-245a1649f122" providerId="ADAL" clId="{4A580DDE-4134-497B-9ABE-F822701BB7F1}" dt="2022-02-14T15:44:33.115" v="7774" actId="1076"/>
          <ac:grpSpMkLst>
            <pc:docMk/>
            <pc:sldMk cId="1377123400" sldId="497"/>
            <ac:grpSpMk id="21" creationId="{49E7250B-919D-46E9-B308-6D5B4E48972B}"/>
          </ac:grpSpMkLst>
        </pc:grpChg>
        <pc:graphicFrameChg chg="del">
          <ac:chgData name="Stuart Andrews" userId="fe79af9a-8d06-4ba5-854d-245a1649f122" providerId="ADAL" clId="{4A580DDE-4134-497B-9ABE-F822701BB7F1}" dt="2022-02-14T15:38:52.207" v="7592" actId="478"/>
          <ac:graphicFrameMkLst>
            <pc:docMk/>
            <pc:sldMk cId="1377123400" sldId="497"/>
            <ac:graphicFrameMk id="2" creationId="{DBC3F65F-D5C4-4045-B821-E511CE625B23}"/>
          </ac:graphicFrameMkLst>
        </pc:graphicFrameChg>
        <pc:picChg chg="add mod">
          <ac:chgData name="Stuart Andrews" userId="fe79af9a-8d06-4ba5-854d-245a1649f122" providerId="ADAL" clId="{4A580DDE-4134-497B-9ABE-F822701BB7F1}" dt="2022-02-14T15:44:25.096" v="7770" actId="1076"/>
          <ac:picMkLst>
            <pc:docMk/>
            <pc:sldMk cId="1377123400" sldId="497"/>
            <ac:picMk id="11" creationId="{58E89CBD-8662-4ACD-BC28-FC4B3C4C5DE6}"/>
          </ac:picMkLst>
        </pc:picChg>
      </pc:sldChg>
      <pc:sldChg chg="addSp delSp modSp add mod modAnim">
        <pc:chgData name="Stuart Andrews" userId="fe79af9a-8d06-4ba5-854d-245a1649f122" providerId="ADAL" clId="{4A580DDE-4134-497B-9ABE-F822701BB7F1}" dt="2022-02-15T14:08:25.930" v="12160" actId="165"/>
        <pc:sldMkLst>
          <pc:docMk/>
          <pc:sldMk cId="2461802307" sldId="498"/>
        </pc:sldMkLst>
        <pc:spChg chg="add mod">
          <ac:chgData name="Stuart Andrews" userId="fe79af9a-8d06-4ba5-854d-245a1649f122" providerId="ADAL" clId="{4A580DDE-4134-497B-9ABE-F822701BB7F1}" dt="2022-02-14T15:45:12.732" v="7784" actId="164"/>
          <ac:spMkLst>
            <pc:docMk/>
            <pc:sldMk cId="2461802307" sldId="498"/>
            <ac:spMk id="2" creationId="{54890308-1477-405B-BA4F-5C0D3E1FE82C}"/>
          </ac:spMkLst>
        </pc:spChg>
        <pc:spChg chg="add mod">
          <ac:chgData name="Stuart Andrews" userId="fe79af9a-8d06-4ba5-854d-245a1649f122" providerId="ADAL" clId="{4A580DDE-4134-497B-9ABE-F822701BB7F1}" dt="2022-02-14T15:45:12.732" v="7784" actId="164"/>
          <ac:spMkLst>
            <pc:docMk/>
            <pc:sldMk cId="2461802307" sldId="498"/>
            <ac:spMk id="3" creationId="{7A819714-3907-47CD-A70C-FBE0B53A7111}"/>
          </ac:spMkLst>
        </pc:spChg>
        <pc:spChg chg="add mod">
          <ac:chgData name="Stuart Andrews" userId="fe79af9a-8d06-4ba5-854d-245a1649f122" providerId="ADAL" clId="{4A580DDE-4134-497B-9ABE-F822701BB7F1}" dt="2022-02-14T15:45:49.951" v="7791"/>
          <ac:spMkLst>
            <pc:docMk/>
            <pc:sldMk cId="2461802307" sldId="498"/>
            <ac:spMk id="24" creationId="{F779D7E1-79A9-467F-9BD2-90EFAC8C1DA5}"/>
          </ac:spMkLst>
        </pc:spChg>
        <pc:spChg chg="add del mod">
          <ac:chgData name="Stuart Andrews" userId="fe79af9a-8d06-4ba5-854d-245a1649f122" providerId="ADAL" clId="{4A580DDE-4134-497B-9ABE-F822701BB7F1}" dt="2022-02-15T11:26:55.870" v="9775" actId="478"/>
          <ac:spMkLst>
            <pc:docMk/>
            <pc:sldMk cId="2461802307" sldId="498"/>
            <ac:spMk id="25" creationId="{188D7499-1F88-497F-9F0B-B3C4FDD4740D}"/>
          </ac:spMkLst>
        </pc:spChg>
        <pc:spChg chg="mod topLvl">
          <ac:chgData name="Stuart Andrews" userId="fe79af9a-8d06-4ba5-854d-245a1649f122" providerId="ADAL" clId="{4A580DDE-4134-497B-9ABE-F822701BB7F1}" dt="2022-02-14T15:54:39.389" v="7896" actId="164"/>
          <ac:spMkLst>
            <pc:docMk/>
            <pc:sldMk cId="2461802307" sldId="498"/>
            <ac:spMk id="27" creationId="{2ED951FB-082E-45E6-97E7-80BDFB65D00D}"/>
          </ac:spMkLst>
        </pc:spChg>
        <pc:spChg chg="mod">
          <ac:chgData name="Stuart Andrews" userId="fe79af9a-8d06-4ba5-854d-245a1649f122" providerId="ADAL" clId="{4A580DDE-4134-497B-9ABE-F822701BB7F1}" dt="2022-02-14T15:54:10.032" v="7886" actId="165"/>
          <ac:spMkLst>
            <pc:docMk/>
            <pc:sldMk cId="2461802307" sldId="498"/>
            <ac:spMk id="33" creationId="{A900F031-B562-4C56-8A54-2863E12F1188}"/>
          </ac:spMkLst>
        </pc:spChg>
        <pc:spChg chg="mod">
          <ac:chgData name="Stuart Andrews" userId="fe79af9a-8d06-4ba5-854d-245a1649f122" providerId="ADAL" clId="{4A580DDE-4134-497B-9ABE-F822701BB7F1}" dt="2022-02-14T15:54:10.032" v="7886" actId="165"/>
          <ac:spMkLst>
            <pc:docMk/>
            <pc:sldMk cId="2461802307" sldId="498"/>
            <ac:spMk id="34" creationId="{8B9596F7-3621-4411-83C4-BCFD6E0A4D02}"/>
          </ac:spMkLst>
        </pc:spChg>
        <pc:spChg chg="mod">
          <ac:chgData name="Stuart Andrews" userId="fe79af9a-8d06-4ba5-854d-245a1649f122" providerId="ADAL" clId="{4A580DDE-4134-497B-9ABE-F822701BB7F1}" dt="2022-02-15T14:08:25.930" v="12160" actId="165"/>
          <ac:spMkLst>
            <pc:docMk/>
            <pc:sldMk cId="2461802307" sldId="498"/>
            <ac:spMk id="36" creationId="{656DE79A-4748-4642-8AE3-26296A785B28}"/>
          </ac:spMkLst>
        </pc:spChg>
        <pc:spChg chg="mod">
          <ac:chgData name="Stuart Andrews" userId="fe79af9a-8d06-4ba5-854d-245a1649f122" providerId="ADAL" clId="{4A580DDE-4134-497B-9ABE-F822701BB7F1}" dt="2022-02-15T14:08:25.930" v="12160" actId="165"/>
          <ac:spMkLst>
            <pc:docMk/>
            <pc:sldMk cId="2461802307" sldId="498"/>
            <ac:spMk id="37" creationId="{6184EB80-B0CD-4181-814E-1D09DD6D951A}"/>
          </ac:spMkLst>
        </pc:spChg>
        <pc:spChg chg="add mod">
          <ac:chgData name="Stuart Andrews" userId="fe79af9a-8d06-4ba5-854d-245a1649f122" providerId="ADAL" clId="{4A580DDE-4134-497B-9ABE-F822701BB7F1}" dt="2022-02-15T11:26:56.102" v="9776"/>
          <ac:spMkLst>
            <pc:docMk/>
            <pc:sldMk cId="2461802307" sldId="498"/>
            <ac:spMk id="38" creationId="{5339305B-3937-43BE-AF42-E57E5DD3FA81}"/>
          </ac:spMkLst>
        </pc:spChg>
        <pc:spChg chg="mod">
          <ac:chgData name="Stuart Andrews" userId="fe79af9a-8d06-4ba5-854d-245a1649f122" providerId="ADAL" clId="{4A580DDE-4134-497B-9ABE-F822701BB7F1}" dt="2022-02-14T15:48:51.534" v="7832"/>
          <ac:spMkLst>
            <pc:docMk/>
            <pc:sldMk cId="2461802307" sldId="498"/>
            <ac:spMk id="39" creationId="{834EA8E6-FD45-4698-8409-E0B1CC035022}"/>
          </ac:spMkLst>
        </pc:spChg>
        <pc:spChg chg="mod">
          <ac:chgData name="Stuart Andrews" userId="fe79af9a-8d06-4ba5-854d-245a1649f122" providerId="ADAL" clId="{4A580DDE-4134-497B-9ABE-F822701BB7F1}" dt="2022-02-14T15:48:51.534" v="7832"/>
          <ac:spMkLst>
            <pc:docMk/>
            <pc:sldMk cId="2461802307" sldId="498"/>
            <ac:spMk id="40" creationId="{7E0F13B2-E4A0-4585-8AD0-EB2CB566BD02}"/>
          </ac:spMkLst>
        </pc:spChg>
        <pc:grpChg chg="add mod">
          <ac:chgData name="Stuart Andrews" userId="fe79af9a-8d06-4ba5-854d-245a1649f122" providerId="ADAL" clId="{4A580DDE-4134-497B-9ABE-F822701BB7F1}" dt="2022-02-14T15:50:29.496" v="7857" actId="14861"/>
          <ac:grpSpMkLst>
            <pc:docMk/>
            <pc:sldMk cId="2461802307" sldId="498"/>
            <ac:grpSpMk id="4" creationId="{479682E1-E3E5-46E4-A569-8FF7753EA5A2}"/>
          </ac:grpSpMkLst>
        </pc:grpChg>
        <pc:grpChg chg="add del mod">
          <ac:chgData name="Stuart Andrews" userId="fe79af9a-8d06-4ba5-854d-245a1649f122" providerId="ADAL" clId="{4A580DDE-4134-497B-9ABE-F822701BB7F1}" dt="2022-02-15T14:08:25.930" v="12160" actId="165"/>
          <ac:grpSpMkLst>
            <pc:docMk/>
            <pc:sldMk cId="2461802307" sldId="498"/>
            <ac:grpSpMk id="5" creationId="{30317C91-B14A-4DEC-A6AF-91B1897D8900}"/>
          </ac:grpSpMkLst>
        </pc:grpChg>
        <pc:grpChg chg="add del mod">
          <ac:chgData name="Stuart Andrews" userId="fe79af9a-8d06-4ba5-854d-245a1649f122" providerId="ADAL" clId="{4A580DDE-4134-497B-9ABE-F822701BB7F1}" dt="2022-02-14T15:54:10.032" v="7886" actId="165"/>
          <ac:grpSpMkLst>
            <pc:docMk/>
            <pc:sldMk cId="2461802307" sldId="498"/>
            <ac:grpSpMk id="6" creationId="{F76BF3DB-272C-4164-9B2E-42E7019CE6CA}"/>
          </ac:grpSpMkLst>
        </pc:grpChg>
        <pc:grpChg chg="add mod">
          <ac:chgData name="Stuart Andrews" userId="fe79af9a-8d06-4ba5-854d-245a1649f122" providerId="ADAL" clId="{4A580DDE-4134-497B-9ABE-F822701BB7F1}" dt="2022-02-14T15:54:39.389" v="7896" actId="164"/>
          <ac:grpSpMkLst>
            <pc:docMk/>
            <pc:sldMk cId="2461802307" sldId="498"/>
            <ac:grpSpMk id="7" creationId="{40E42073-767A-4C24-BCB0-4A1780C04F1D}"/>
          </ac:grpSpMkLst>
        </pc:grpChg>
        <pc:grpChg chg="mod">
          <ac:chgData name="Stuart Andrews" userId="fe79af9a-8d06-4ba5-854d-245a1649f122" providerId="ADAL" clId="{4A580DDE-4134-497B-9ABE-F822701BB7F1}" dt="2022-02-14T15:55:21.967" v="7915" actId="1035"/>
          <ac:grpSpMkLst>
            <pc:docMk/>
            <pc:sldMk cId="2461802307" sldId="498"/>
            <ac:grpSpMk id="12" creationId="{B3C0BCD3-318B-4ED1-8B89-60CE3E9C3093}"/>
          </ac:grpSpMkLst>
        </pc:grpChg>
        <pc:grpChg chg="mod">
          <ac:chgData name="Stuart Andrews" userId="fe79af9a-8d06-4ba5-854d-245a1649f122" providerId="ADAL" clId="{4A580DDE-4134-497B-9ABE-F822701BB7F1}" dt="2022-02-14T15:49:53.380" v="7851" actId="1076"/>
          <ac:grpSpMkLst>
            <pc:docMk/>
            <pc:sldMk cId="2461802307" sldId="498"/>
            <ac:grpSpMk id="15" creationId="{02EAF49B-484C-45D1-9895-CB2C5C0083E9}"/>
          </ac:grpSpMkLst>
        </pc:grpChg>
        <pc:grpChg chg="mod">
          <ac:chgData name="Stuart Andrews" userId="fe79af9a-8d06-4ba5-854d-245a1649f122" providerId="ADAL" clId="{4A580DDE-4134-497B-9ABE-F822701BB7F1}" dt="2022-02-14T15:49:59.437" v="7855" actId="1076"/>
          <ac:grpSpMkLst>
            <pc:docMk/>
            <pc:sldMk cId="2461802307" sldId="498"/>
            <ac:grpSpMk id="18" creationId="{350DF536-0E65-4E31-91C8-3088BA8631FF}"/>
          </ac:grpSpMkLst>
        </pc:grpChg>
        <pc:grpChg chg="mod">
          <ac:chgData name="Stuart Andrews" userId="fe79af9a-8d06-4ba5-854d-245a1649f122" providerId="ADAL" clId="{4A580DDE-4134-497B-9ABE-F822701BB7F1}" dt="2022-02-14T15:55:18.617" v="7914" actId="1035"/>
          <ac:grpSpMkLst>
            <pc:docMk/>
            <pc:sldMk cId="2461802307" sldId="498"/>
            <ac:grpSpMk id="21" creationId="{49E7250B-919D-46E9-B308-6D5B4E48972B}"/>
          </ac:grpSpMkLst>
        </pc:grpChg>
        <pc:grpChg chg="add del mod topLvl">
          <ac:chgData name="Stuart Andrews" userId="fe79af9a-8d06-4ba5-854d-245a1649f122" providerId="ADAL" clId="{4A580DDE-4134-497B-9ABE-F822701BB7F1}" dt="2022-02-14T15:54:13.679" v="7887" actId="165"/>
          <ac:grpSpMkLst>
            <pc:docMk/>
            <pc:sldMk cId="2461802307" sldId="498"/>
            <ac:grpSpMk id="26" creationId="{42A5E3C3-28D9-491C-A9D4-91FBB9C4C4B1}"/>
          </ac:grpSpMkLst>
        </pc:grpChg>
        <pc:grpChg chg="add mod ord topLvl">
          <ac:chgData name="Stuart Andrews" userId="fe79af9a-8d06-4ba5-854d-245a1649f122" providerId="ADAL" clId="{4A580DDE-4134-497B-9ABE-F822701BB7F1}" dt="2022-02-14T15:54:39.389" v="7896" actId="164"/>
          <ac:grpSpMkLst>
            <pc:docMk/>
            <pc:sldMk cId="2461802307" sldId="498"/>
            <ac:grpSpMk id="32" creationId="{C76772E7-9FD2-451B-8419-0D2EF3449A48}"/>
          </ac:grpSpMkLst>
        </pc:grpChg>
        <pc:grpChg chg="add mod topLvl">
          <ac:chgData name="Stuart Andrews" userId="fe79af9a-8d06-4ba5-854d-245a1649f122" providerId="ADAL" clId="{4A580DDE-4134-497B-9ABE-F822701BB7F1}" dt="2022-02-15T14:08:25.930" v="12160" actId="165"/>
          <ac:grpSpMkLst>
            <pc:docMk/>
            <pc:sldMk cId="2461802307" sldId="498"/>
            <ac:grpSpMk id="35" creationId="{D8FB471B-1191-4BBC-A293-0C341CC59823}"/>
          </ac:grpSpMkLst>
        </pc:grpChg>
        <pc:grpChg chg="add del mod">
          <ac:chgData name="Stuart Andrews" userId="fe79af9a-8d06-4ba5-854d-245a1649f122" providerId="ADAL" clId="{4A580DDE-4134-497B-9ABE-F822701BB7F1}" dt="2022-02-14T15:48:52.987" v="7833"/>
          <ac:grpSpMkLst>
            <pc:docMk/>
            <pc:sldMk cId="2461802307" sldId="498"/>
            <ac:grpSpMk id="38" creationId="{7B1C50EA-F41A-4141-9B14-A67F2997CAED}"/>
          </ac:grpSpMkLst>
        </pc:grpChg>
        <pc:graphicFrameChg chg="add del mod modGraphic">
          <ac:chgData name="Stuart Andrews" userId="fe79af9a-8d06-4ba5-854d-245a1649f122" providerId="ADAL" clId="{4A580DDE-4134-497B-9ABE-F822701BB7F1}" dt="2022-02-15T14:07:37.551" v="12156" actId="478"/>
          <ac:graphicFrameMkLst>
            <pc:docMk/>
            <pc:sldMk cId="2461802307" sldId="498"/>
            <ac:graphicFrameMk id="6" creationId="{41851175-8B26-4E6D-AF07-43F2C5BEEB2E}"/>
          </ac:graphicFrameMkLst>
        </pc:graphicFrameChg>
        <pc:picChg chg="del">
          <ac:chgData name="Stuart Andrews" userId="fe79af9a-8d06-4ba5-854d-245a1649f122" providerId="ADAL" clId="{4A580DDE-4134-497B-9ABE-F822701BB7F1}" dt="2022-02-14T15:44:41.950" v="7777" actId="478"/>
          <ac:picMkLst>
            <pc:docMk/>
            <pc:sldMk cId="2461802307" sldId="498"/>
            <ac:picMk id="11" creationId="{58E89CBD-8662-4ACD-BC28-FC4B3C4C5DE6}"/>
          </ac:picMkLst>
        </pc:picChg>
        <pc:picChg chg="mod topLvl">
          <ac:chgData name="Stuart Andrews" userId="fe79af9a-8d06-4ba5-854d-245a1649f122" providerId="ADAL" clId="{4A580DDE-4134-497B-9ABE-F822701BB7F1}" dt="2022-02-14T15:54:39.389" v="7896" actId="164"/>
          <ac:picMkLst>
            <pc:docMk/>
            <pc:sldMk cId="2461802307" sldId="498"/>
            <ac:picMk id="28" creationId="{2C1C2517-3348-42F4-B4C0-1D93A76EA45E}"/>
          </ac:picMkLst>
        </pc:picChg>
        <pc:picChg chg="mod topLvl">
          <ac:chgData name="Stuart Andrews" userId="fe79af9a-8d06-4ba5-854d-245a1649f122" providerId="ADAL" clId="{4A580DDE-4134-497B-9ABE-F822701BB7F1}" dt="2022-02-14T15:54:39.389" v="7896" actId="164"/>
          <ac:picMkLst>
            <pc:docMk/>
            <pc:sldMk cId="2461802307" sldId="498"/>
            <ac:picMk id="29" creationId="{BF4F9BA4-518F-4071-8F88-5ECB199BA38F}"/>
          </ac:picMkLst>
        </pc:picChg>
        <pc:picChg chg="mod topLvl">
          <ac:chgData name="Stuart Andrews" userId="fe79af9a-8d06-4ba5-854d-245a1649f122" providerId="ADAL" clId="{4A580DDE-4134-497B-9ABE-F822701BB7F1}" dt="2022-02-14T15:54:39.389" v="7896" actId="164"/>
          <ac:picMkLst>
            <pc:docMk/>
            <pc:sldMk cId="2461802307" sldId="498"/>
            <ac:picMk id="30" creationId="{E608BFB0-D6B1-4339-8763-F130249E1E36}"/>
          </ac:picMkLst>
        </pc:picChg>
        <pc:picChg chg="mod topLvl">
          <ac:chgData name="Stuart Andrews" userId="fe79af9a-8d06-4ba5-854d-245a1649f122" providerId="ADAL" clId="{4A580DDE-4134-497B-9ABE-F822701BB7F1}" dt="2022-02-14T15:54:39.389" v="7896" actId="164"/>
          <ac:picMkLst>
            <pc:docMk/>
            <pc:sldMk cId="2461802307" sldId="498"/>
            <ac:picMk id="31" creationId="{31655FC4-6829-4689-AA3B-05B28BDA61F1}"/>
          </ac:picMkLst>
        </pc:picChg>
        <pc:picChg chg="add mod">
          <ac:chgData name="Stuart Andrews" userId="fe79af9a-8d06-4ba5-854d-245a1649f122" providerId="ADAL" clId="{4A580DDE-4134-497B-9ABE-F822701BB7F1}" dt="2022-02-14T15:54:39.389" v="7896" actId="164"/>
          <ac:picMkLst>
            <pc:docMk/>
            <pc:sldMk cId="2461802307" sldId="498"/>
            <ac:picMk id="41" creationId="{FEFB6B10-C44A-4F2E-B1DD-D6A3A4169322}"/>
          </ac:picMkLst>
        </pc:picChg>
        <pc:picChg chg="add mod topLvl">
          <ac:chgData name="Stuart Andrews" userId="fe79af9a-8d06-4ba5-854d-245a1649f122" providerId="ADAL" clId="{4A580DDE-4134-497B-9ABE-F822701BB7F1}" dt="2022-02-15T14:08:25.930" v="12160" actId="165"/>
          <ac:picMkLst>
            <pc:docMk/>
            <pc:sldMk cId="2461802307" sldId="498"/>
            <ac:picMk id="1026" creationId="{CE0DD404-A0CC-4F13-A05E-B1C457B89722}"/>
          </ac:picMkLst>
        </pc:picChg>
      </pc:sldChg>
      <pc:sldChg chg="addSp delSp modSp mod ord addAnim delAnim modAnim">
        <pc:chgData name="Stuart Andrews" userId="fe79af9a-8d06-4ba5-854d-245a1649f122" providerId="ADAL" clId="{4A580DDE-4134-497B-9ABE-F822701BB7F1}" dt="2022-02-15T11:27:14.123" v="9778" actId="11530"/>
        <pc:sldMkLst>
          <pc:docMk/>
          <pc:sldMk cId="1313896906" sldId="499"/>
        </pc:sldMkLst>
        <pc:spChg chg="del">
          <ac:chgData name="Stuart Andrews" userId="fe79af9a-8d06-4ba5-854d-245a1649f122" providerId="ADAL" clId="{4A580DDE-4134-497B-9ABE-F822701BB7F1}" dt="2022-02-14T16:01:55.142" v="7921" actId="478"/>
          <ac:spMkLst>
            <pc:docMk/>
            <pc:sldMk cId="1313896906" sldId="499"/>
            <ac:spMk id="21" creationId="{20068A91-CB92-4555-8066-28DF4B92DD68}"/>
          </ac:spMkLst>
        </pc:spChg>
        <pc:spChg chg="add mod">
          <ac:chgData name="Stuart Andrews" userId="fe79af9a-8d06-4ba5-854d-245a1649f122" providerId="ADAL" clId="{4A580DDE-4134-497B-9ABE-F822701BB7F1}" dt="2022-02-14T16:02:39.653" v="7922"/>
          <ac:spMkLst>
            <pc:docMk/>
            <pc:sldMk cId="1313896906" sldId="499"/>
            <ac:spMk id="23" creationId="{19A777B6-7220-4599-B9B5-9A11239CF0C8}"/>
          </ac:spMkLst>
        </pc:spChg>
        <pc:spChg chg="add mod">
          <ac:chgData name="Stuart Andrews" userId="fe79af9a-8d06-4ba5-854d-245a1649f122" providerId="ADAL" clId="{4A580DDE-4134-497B-9ABE-F822701BB7F1}" dt="2022-02-15T09:55:25.968" v="8122" actId="14861"/>
          <ac:spMkLst>
            <pc:docMk/>
            <pc:sldMk cId="1313896906" sldId="499"/>
            <ac:spMk id="24" creationId="{6559AC45-97B4-46BF-B7F7-29C53AEB22EF}"/>
          </ac:spMkLst>
        </pc:spChg>
        <pc:spChg chg="add del">
          <ac:chgData name="Stuart Andrews" userId="fe79af9a-8d06-4ba5-854d-245a1649f122" providerId="ADAL" clId="{4A580DDE-4134-497B-9ABE-F822701BB7F1}" dt="2022-02-14T16:03:51.352" v="7927" actId="478"/>
          <ac:spMkLst>
            <pc:docMk/>
            <pc:sldMk cId="1313896906" sldId="499"/>
            <ac:spMk id="25" creationId="{CA648747-1472-4B8A-97C7-4ECCDA62DB39}"/>
          </ac:spMkLst>
        </pc:spChg>
        <pc:spChg chg="mod">
          <ac:chgData name="Stuart Andrews" userId="fe79af9a-8d06-4ba5-854d-245a1649f122" providerId="ADAL" clId="{4A580DDE-4134-497B-9ABE-F822701BB7F1}" dt="2022-02-14T16:06:54.830" v="8033" actId="1035"/>
          <ac:spMkLst>
            <pc:docMk/>
            <pc:sldMk cId="1313896906" sldId="499"/>
            <ac:spMk id="26" creationId="{3435FA30-1824-401B-B0CA-B03523E56788}"/>
          </ac:spMkLst>
        </pc:spChg>
        <pc:spChg chg="mod">
          <ac:chgData name="Stuart Andrews" userId="fe79af9a-8d06-4ba5-854d-245a1649f122" providerId="ADAL" clId="{4A580DDE-4134-497B-9ABE-F822701BB7F1}" dt="2022-02-14T16:03:46.101" v="7924"/>
          <ac:spMkLst>
            <pc:docMk/>
            <pc:sldMk cId="1313896906" sldId="499"/>
            <ac:spMk id="28" creationId="{4E80AACF-4608-40DF-B453-E96C5F7B0AF9}"/>
          </ac:spMkLst>
        </pc:spChg>
        <pc:spChg chg="mod">
          <ac:chgData name="Stuart Andrews" userId="fe79af9a-8d06-4ba5-854d-245a1649f122" providerId="ADAL" clId="{4A580DDE-4134-497B-9ABE-F822701BB7F1}" dt="2022-02-14T16:03:46.101" v="7924"/>
          <ac:spMkLst>
            <pc:docMk/>
            <pc:sldMk cId="1313896906" sldId="499"/>
            <ac:spMk id="29" creationId="{3FC2B2D8-ED99-4B9A-9F89-79B6BBDC7F7F}"/>
          </ac:spMkLst>
        </pc:spChg>
        <pc:spChg chg="mod">
          <ac:chgData name="Stuart Andrews" userId="fe79af9a-8d06-4ba5-854d-245a1649f122" providerId="ADAL" clId="{4A580DDE-4134-497B-9ABE-F822701BB7F1}" dt="2022-02-14T16:03:52.241" v="7928"/>
          <ac:spMkLst>
            <pc:docMk/>
            <pc:sldMk cId="1313896906" sldId="499"/>
            <ac:spMk id="31" creationId="{C9D728FF-758A-408F-B2A9-E0F4E48FB33B}"/>
          </ac:spMkLst>
        </pc:spChg>
        <pc:spChg chg="mod">
          <ac:chgData name="Stuart Andrews" userId="fe79af9a-8d06-4ba5-854d-245a1649f122" providerId="ADAL" clId="{4A580DDE-4134-497B-9ABE-F822701BB7F1}" dt="2022-02-15T10:01:35.224" v="8306" actId="404"/>
          <ac:spMkLst>
            <pc:docMk/>
            <pc:sldMk cId="1313896906" sldId="499"/>
            <ac:spMk id="32" creationId="{8A1EA675-A121-4698-B7A2-BE04F34C19F0}"/>
          </ac:spMkLst>
        </pc:spChg>
        <pc:spChg chg="add mod">
          <ac:chgData name="Stuart Andrews" userId="fe79af9a-8d06-4ba5-854d-245a1649f122" providerId="ADAL" clId="{4A580DDE-4134-497B-9ABE-F822701BB7F1}" dt="2022-02-14T16:08:53.814" v="8116" actId="20577"/>
          <ac:spMkLst>
            <pc:docMk/>
            <pc:sldMk cId="1313896906" sldId="499"/>
            <ac:spMk id="33" creationId="{8E7A0F88-F7F0-4E2E-B8B4-AA46485C17B2}"/>
          </ac:spMkLst>
        </pc:spChg>
        <pc:grpChg chg="add mod">
          <ac:chgData name="Stuart Andrews" userId="fe79af9a-8d06-4ba5-854d-245a1649f122" providerId="ADAL" clId="{4A580DDE-4134-497B-9ABE-F822701BB7F1}" dt="2022-02-14T16:06:54.830" v="8033" actId="1035"/>
          <ac:grpSpMkLst>
            <pc:docMk/>
            <pc:sldMk cId="1313896906" sldId="499"/>
            <ac:grpSpMk id="4" creationId="{BC24CFF4-1D23-4C48-822D-80330072E234}"/>
          </ac:grpSpMkLst>
        </pc:grpChg>
        <pc:grpChg chg="del mod topLvl">
          <ac:chgData name="Stuart Andrews" userId="fe79af9a-8d06-4ba5-854d-245a1649f122" providerId="ADAL" clId="{4A580DDE-4134-497B-9ABE-F822701BB7F1}" dt="2022-02-14T16:04:29.119" v="7966" actId="165"/>
          <ac:grpSpMkLst>
            <pc:docMk/>
            <pc:sldMk cId="1313896906" sldId="499"/>
            <ac:grpSpMk id="10" creationId="{38FB75CF-086C-4CD2-BFD1-1F597F72F9A4}"/>
          </ac:grpSpMkLst>
        </pc:grpChg>
        <pc:grpChg chg="del mod">
          <ac:chgData name="Stuart Andrews" userId="fe79af9a-8d06-4ba5-854d-245a1649f122" providerId="ADAL" clId="{4A580DDE-4134-497B-9ABE-F822701BB7F1}" dt="2022-02-14T16:04:22.569" v="7965" actId="165"/>
          <ac:grpSpMkLst>
            <pc:docMk/>
            <pc:sldMk cId="1313896906" sldId="499"/>
            <ac:grpSpMk id="13" creationId="{346FF094-7EE1-47D4-96BD-7F9626120CE1}"/>
          </ac:grpSpMkLst>
        </pc:grpChg>
        <pc:grpChg chg="add del mod">
          <ac:chgData name="Stuart Andrews" userId="fe79af9a-8d06-4ba5-854d-245a1649f122" providerId="ADAL" clId="{4A580DDE-4134-497B-9ABE-F822701BB7F1}" dt="2022-02-14T16:03:48.592" v="7925"/>
          <ac:grpSpMkLst>
            <pc:docMk/>
            <pc:sldMk cId="1313896906" sldId="499"/>
            <ac:grpSpMk id="27" creationId="{F8184BAB-9140-4C28-9BC3-6B831D4B4522}"/>
          </ac:grpSpMkLst>
        </pc:grpChg>
        <pc:grpChg chg="add mod">
          <ac:chgData name="Stuart Andrews" userId="fe79af9a-8d06-4ba5-854d-245a1649f122" providerId="ADAL" clId="{4A580DDE-4134-497B-9ABE-F822701BB7F1}" dt="2022-02-15T11:27:14.123" v="9778" actId="11530"/>
          <ac:grpSpMkLst>
            <pc:docMk/>
            <pc:sldMk cId="1313896906" sldId="499"/>
            <ac:grpSpMk id="30" creationId="{7932F42B-998A-471E-8711-9D9FA45A2C1A}"/>
          </ac:grpSpMkLst>
        </pc:grp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2" creationId="{2004B82B-84DA-45D2-8949-53DCDE3D99F0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3" creationId="{9414BA2D-2965-447B-BD66-0BB64BC23A3C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7" creationId="{C87BDC38-58EC-42B3-A452-06685B912BFF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8" creationId="{5D90A205-C5C3-4282-8F5C-F8CB0897C5A6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26" creationId="{218E81FA-4424-41FD-B494-6BD5EE311E1D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28" creationId="{A6B8E8E9-6BCF-485C-B320-4EF7FBD0F773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30" creationId="{F408828A-11D3-484E-997F-92407B391CCA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32" creationId="{1E6054AF-0009-4139-B621-03445BA9C7BA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36" creationId="{4F9C1C59-8752-41F3-A901-9AA4CF22AD98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40" creationId="{6EE75C94-CBEC-411C-A055-152C9F3A84F6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44" creationId="{4C4BE458-5D02-4C1F-8E6D-0784F20A4A15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46" creationId="{AC82841D-A189-43AD-92A1-7D223DD0B629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60" creationId="{4ADB6AA5-867F-4DE5-8446-E40BBAE2F220}"/>
          </ac:picMkLst>
        </pc:picChg>
        <pc:picChg chg="mod topLvl">
          <ac:chgData name="Stuart Andrews" userId="fe79af9a-8d06-4ba5-854d-245a1649f122" providerId="ADAL" clId="{4A580DDE-4134-497B-9ABE-F822701BB7F1}" dt="2022-02-14T16:06:54.830" v="8033" actId="1035"/>
          <ac:picMkLst>
            <pc:docMk/>
            <pc:sldMk cId="1313896906" sldId="499"/>
            <ac:picMk id="1066" creationId="{3E19B638-6429-40CF-A352-BD27DD695646}"/>
          </ac:picMkLst>
        </pc:picChg>
        <pc:cxnChg chg="del">
          <ac:chgData name="Stuart Andrews" userId="fe79af9a-8d06-4ba5-854d-245a1649f122" providerId="ADAL" clId="{4A580DDE-4134-497B-9ABE-F822701BB7F1}" dt="2022-02-14T16:01:55.142" v="7921" actId="478"/>
          <ac:cxnSpMkLst>
            <pc:docMk/>
            <pc:sldMk cId="1313896906" sldId="499"/>
            <ac:cxnSpMk id="22" creationId="{66899EC5-781E-4026-8E89-AA22A2B198C9}"/>
          </ac:cxnSpMkLst>
        </pc:cxnChg>
      </pc:sldChg>
      <pc:sldChg chg="add del">
        <pc:chgData name="Stuart Andrews" userId="fe79af9a-8d06-4ba5-854d-245a1649f122" providerId="ADAL" clId="{4A580DDE-4134-497B-9ABE-F822701BB7F1}" dt="2022-02-15T10:01:04.830" v="8304" actId="2696"/>
        <pc:sldMkLst>
          <pc:docMk/>
          <pc:sldMk cId="1675895858" sldId="500"/>
        </pc:sldMkLst>
      </pc:sldChg>
      <pc:sldChg chg="addSp delSp modSp add mod ord">
        <pc:chgData name="Stuart Andrews" userId="fe79af9a-8d06-4ba5-854d-245a1649f122" providerId="ADAL" clId="{4A580DDE-4134-497B-9ABE-F822701BB7F1}" dt="2022-02-15T15:22:42.785" v="12526" actId="20577"/>
        <pc:sldMkLst>
          <pc:docMk/>
          <pc:sldMk cId="3706827645" sldId="500"/>
        </pc:sldMkLst>
        <pc:spChg chg="mod">
          <ac:chgData name="Stuart Andrews" userId="fe79af9a-8d06-4ba5-854d-245a1649f122" providerId="ADAL" clId="{4A580DDE-4134-497B-9ABE-F822701BB7F1}" dt="2022-02-15T12:19:43.313" v="10480" actId="14861"/>
          <ac:spMkLst>
            <pc:docMk/>
            <pc:sldMk cId="3706827645" sldId="500"/>
            <ac:spMk id="13" creationId="{FD11528B-B451-4D01-9E1B-5495CACAA834}"/>
          </ac:spMkLst>
        </pc:spChg>
        <pc:spChg chg="mod">
          <ac:chgData name="Stuart Andrews" userId="fe79af9a-8d06-4ba5-854d-245a1649f122" providerId="ADAL" clId="{4A580DDE-4134-497B-9ABE-F822701BB7F1}" dt="2022-02-15T11:27:37.239" v="9780" actId="11530"/>
          <ac:spMkLst>
            <pc:docMk/>
            <pc:sldMk cId="3706827645" sldId="500"/>
            <ac:spMk id="14" creationId="{9427FC90-B788-424C-B505-30726105E909}"/>
          </ac:spMkLst>
        </pc:spChg>
        <pc:spChg chg="mod">
          <ac:chgData name="Stuart Andrews" userId="fe79af9a-8d06-4ba5-854d-245a1649f122" providerId="ADAL" clId="{4A580DDE-4134-497B-9ABE-F822701BB7F1}" dt="2022-02-15T12:19:43.313" v="10480" actId="14861"/>
          <ac:spMkLst>
            <pc:docMk/>
            <pc:sldMk cId="3706827645" sldId="500"/>
            <ac:spMk id="15" creationId="{6CC9D40B-4B1E-4F4A-BF3D-F5FCA19400AE}"/>
          </ac:spMkLst>
        </pc:spChg>
        <pc:spChg chg="mod">
          <ac:chgData name="Stuart Andrews" userId="fe79af9a-8d06-4ba5-854d-245a1649f122" providerId="ADAL" clId="{4A580DDE-4134-497B-9ABE-F822701BB7F1}" dt="2022-02-15T12:19:43.313" v="10480" actId="14861"/>
          <ac:spMkLst>
            <pc:docMk/>
            <pc:sldMk cId="3706827645" sldId="500"/>
            <ac:spMk id="16" creationId="{1DAF7A90-6174-404E-A3C1-C01A8E4E2337}"/>
          </ac:spMkLst>
        </pc:spChg>
        <pc:spChg chg="del">
          <ac:chgData name="Stuart Andrews" userId="fe79af9a-8d06-4ba5-854d-245a1649f122" providerId="ADAL" clId="{4A580DDE-4134-497B-9ABE-F822701BB7F1}" dt="2022-02-15T10:02:29.176" v="8311" actId="478"/>
          <ac:spMkLst>
            <pc:docMk/>
            <pc:sldMk cId="3706827645" sldId="500"/>
            <ac:spMk id="17" creationId="{E59ACD24-5E8D-40ED-95C2-25067433697C}"/>
          </ac:spMkLst>
        </pc:spChg>
        <pc:spChg chg="mod">
          <ac:chgData name="Stuart Andrews" userId="fe79af9a-8d06-4ba5-854d-245a1649f122" providerId="ADAL" clId="{4A580DDE-4134-497B-9ABE-F822701BB7F1}" dt="2022-02-15T12:19:43.313" v="10480" actId="14861"/>
          <ac:spMkLst>
            <pc:docMk/>
            <pc:sldMk cId="3706827645" sldId="500"/>
            <ac:spMk id="18" creationId="{039753FC-9B20-46FC-9E18-4444FEEFADDA}"/>
          </ac:spMkLst>
        </pc:spChg>
        <pc:spChg chg="del">
          <ac:chgData name="Stuart Andrews" userId="fe79af9a-8d06-4ba5-854d-245a1649f122" providerId="ADAL" clId="{4A580DDE-4134-497B-9ABE-F822701BB7F1}" dt="2022-02-15T10:02:29.176" v="8311" actId="478"/>
          <ac:spMkLst>
            <pc:docMk/>
            <pc:sldMk cId="3706827645" sldId="500"/>
            <ac:spMk id="19" creationId="{78F2FCEF-DD55-4421-AEF1-769A4ACDBCD5}"/>
          </ac:spMkLst>
        </pc:spChg>
        <pc:spChg chg="mod">
          <ac:chgData name="Stuart Andrews" userId="fe79af9a-8d06-4ba5-854d-245a1649f122" providerId="ADAL" clId="{4A580DDE-4134-497B-9ABE-F822701BB7F1}" dt="2022-02-15T10:02:38.771" v="8319" actId="1035"/>
          <ac:spMkLst>
            <pc:docMk/>
            <pc:sldMk cId="3706827645" sldId="500"/>
            <ac:spMk id="20" creationId="{897EA373-960F-4175-85FA-A3D07D7336C9}"/>
          </ac:spMkLst>
        </pc:spChg>
        <pc:spChg chg="mod">
          <ac:chgData name="Stuart Andrews" userId="fe79af9a-8d06-4ba5-854d-245a1649f122" providerId="ADAL" clId="{4A580DDE-4134-497B-9ABE-F822701BB7F1}" dt="2022-02-15T12:19:43.313" v="10480" actId="14861"/>
          <ac:spMkLst>
            <pc:docMk/>
            <pc:sldMk cId="3706827645" sldId="500"/>
            <ac:spMk id="21" creationId="{BF627BF5-FA79-4CDF-8C7D-698E129AE42E}"/>
          </ac:spMkLst>
        </pc:spChg>
        <pc:spChg chg="mod">
          <ac:chgData name="Stuart Andrews" userId="fe79af9a-8d06-4ba5-854d-245a1649f122" providerId="ADAL" clId="{4A580DDE-4134-497B-9ABE-F822701BB7F1}" dt="2022-02-15T15:22:42.785" v="12526" actId="20577"/>
          <ac:spMkLst>
            <pc:docMk/>
            <pc:sldMk cId="3706827645" sldId="500"/>
            <ac:spMk id="22" creationId="{7508D352-A666-4974-8D8F-9AE23DA985BE}"/>
          </ac:spMkLst>
        </pc:spChg>
        <pc:spChg chg="add mod">
          <ac:chgData name="Stuart Andrews" userId="fe79af9a-8d06-4ba5-854d-245a1649f122" providerId="ADAL" clId="{4A580DDE-4134-497B-9ABE-F822701BB7F1}" dt="2022-02-15T10:02:29.393" v="8312"/>
          <ac:spMkLst>
            <pc:docMk/>
            <pc:sldMk cId="3706827645" sldId="500"/>
            <ac:spMk id="23" creationId="{3E3B6D1E-7B95-44BB-9ACD-639247B3C877}"/>
          </ac:spMkLst>
        </pc:spChg>
        <pc:spChg chg="add mod">
          <ac:chgData name="Stuart Andrews" userId="fe79af9a-8d06-4ba5-854d-245a1649f122" providerId="ADAL" clId="{4A580DDE-4134-497B-9ABE-F822701BB7F1}" dt="2022-02-15T10:02:29.393" v="8312"/>
          <ac:spMkLst>
            <pc:docMk/>
            <pc:sldMk cId="3706827645" sldId="500"/>
            <ac:spMk id="24" creationId="{0E808358-5298-4E22-8D9B-EA0BDC3FADF4}"/>
          </ac:spMkLst>
        </pc:spChg>
      </pc:sldChg>
      <pc:sldChg chg="addSp delSp modSp add mod modAnim modShow">
        <pc:chgData name="Stuart Andrews" userId="fe79af9a-8d06-4ba5-854d-245a1649f122" providerId="ADAL" clId="{4A580DDE-4134-497B-9ABE-F822701BB7F1}" dt="2022-02-21T12:36:41.238" v="17369" actId="729"/>
        <pc:sldMkLst>
          <pc:docMk/>
          <pc:sldMk cId="4190007989" sldId="501"/>
        </pc:sldMkLst>
        <pc:spChg chg="add mod">
          <ac:chgData name="Stuart Andrews" userId="fe79af9a-8d06-4ba5-854d-245a1649f122" providerId="ADAL" clId="{4A580DDE-4134-497B-9ABE-F822701BB7F1}" dt="2022-02-15T10:21:51.040" v="8557" actId="20577"/>
          <ac:spMkLst>
            <pc:docMk/>
            <pc:sldMk cId="4190007989" sldId="501"/>
            <ac:spMk id="3" creationId="{70F06CA6-39CF-4876-ABEF-E5579A03A69C}"/>
          </ac:spMkLst>
        </pc:spChg>
        <pc:spChg chg="add mod">
          <ac:chgData name="Stuart Andrews" userId="fe79af9a-8d06-4ba5-854d-245a1649f122" providerId="ADAL" clId="{4A580DDE-4134-497B-9ABE-F822701BB7F1}" dt="2022-02-15T10:22:48.470" v="8636" actId="404"/>
          <ac:spMkLst>
            <pc:docMk/>
            <pc:sldMk cId="4190007989" sldId="501"/>
            <ac:spMk id="4" creationId="{953F4052-7987-4E54-A7FE-1259D3DF290C}"/>
          </ac:spMkLst>
        </pc:spChg>
        <pc:spChg chg="del">
          <ac:chgData name="Stuart Andrews" userId="fe79af9a-8d06-4ba5-854d-245a1649f122" providerId="ADAL" clId="{4A580DDE-4134-497B-9ABE-F822701BB7F1}" dt="2022-02-15T10:21:31.930" v="8533" actId="478"/>
          <ac:spMkLst>
            <pc:docMk/>
            <pc:sldMk cId="4190007989" sldId="501"/>
            <ac:spMk id="11" creationId="{3319EB41-E0AD-4B0A-A7DA-4D67802BD977}"/>
          </ac:spMkLst>
        </pc:spChg>
        <pc:graphicFrameChg chg="add mod modGraphic">
          <ac:chgData name="Stuart Andrews" userId="fe79af9a-8d06-4ba5-854d-245a1649f122" providerId="ADAL" clId="{4A580DDE-4134-497B-9ABE-F822701BB7F1}" dt="2022-02-15T10:24:48.570" v="8799" actId="20577"/>
          <ac:graphicFrameMkLst>
            <pc:docMk/>
            <pc:sldMk cId="4190007989" sldId="501"/>
            <ac:graphicFrameMk id="5" creationId="{DCDA0CC3-1321-41D9-A7E8-10802FECCD6F}"/>
          </ac:graphicFrameMkLst>
        </pc:graphicFrameChg>
      </pc:sldChg>
      <pc:sldChg chg="addSp delSp modSp add mod delAnim modAnim">
        <pc:chgData name="Stuart Andrews" userId="fe79af9a-8d06-4ba5-854d-245a1649f122" providerId="ADAL" clId="{4A580DDE-4134-497B-9ABE-F822701BB7F1}" dt="2022-02-15T11:17:31.647" v="9675" actId="20577"/>
        <pc:sldMkLst>
          <pc:docMk/>
          <pc:sldMk cId="3749543353" sldId="502"/>
        </pc:sldMkLst>
        <pc:grpChg chg="add del mod">
          <ac:chgData name="Stuart Andrews" userId="fe79af9a-8d06-4ba5-854d-245a1649f122" providerId="ADAL" clId="{4A580DDE-4134-497B-9ABE-F822701BB7F1}" dt="2022-02-15T10:35:44.236" v="9069" actId="478"/>
          <ac:grpSpMkLst>
            <pc:docMk/>
            <pc:sldMk cId="3749543353" sldId="502"/>
            <ac:grpSpMk id="6" creationId="{F82ED98E-E732-4B67-AF86-5267AA42D720}"/>
          </ac:grpSpMkLst>
        </pc:grpChg>
        <pc:grpChg chg="add del mod">
          <ac:chgData name="Stuart Andrews" userId="fe79af9a-8d06-4ba5-854d-245a1649f122" providerId="ADAL" clId="{4A580DDE-4134-497B-9ABE-F822701BB7F1}" dt="2022-02-15T10:37:20.169" v="9082" actId="165"/>
          <ac:grpSpMkLst>
            <pc:docMk/>
            <pc:sldMk cId="3749543353" sldId="502"/>
            <ac:grpSpMk id="9" creationId="{0BF9704D-6DFB-4590-AFEB-CB55A43C14FE}"/>
          </ac:grpSpMkLst>
        </pc:grpChg>
        <pc:graphicFrameChg chg="add mod topLvl modGraphic">
          <ac:chgData name="Stuart Andrews" userId="fe79af9a-8d06-4ba5-854d-245a1649f122" providerId="ADAL" clId="{4A580DDE-4134-497B-9ABE-F822701BB7F1}" dt="2022-02-15T11:17:31.647" v="9675" actId="20577"/>
          <ac:graphicFrameMkLst>
            <pc:docMk/>
            <pc:sldMk cId="3749543353" sldId="502"/>
            <ac:graphicFrameMk id="2" creationId="{F940A288-E3D5-41BE-8E8B-686DB114BD78}"/>
          </ac:graphicFrameMkLst>
        </pc:graphicFrameChg>
        <pc:graphicFrameChg chg="del mod">
          <ac:chgData name="Stuart Andrews" userId="fe79af9a-8d06-4ba5-854d-245a1649f122" providerId="ADAL" clId="{4A580DDE-4134-497B-9ABE-F822701BB7F1}" dt="2022-02-15T10:30:26.446" v="8813" actId="478"/>
          <ac:graphicFrameMkLst>
            <pc:docMk/>
            <pc:sldMk cId="3749543353" sldId="502"/>
            <ac:graphicFrameMk id="28" creationId="{2BAF7F3A-647E-415C-9E5E-65F36A60B7C2}"/>
          </ac:graphicFrameMkLst>
        </pc:graphicFrameChg>
        <pc:picChg chg="del mod ord topLvl">
          <ac:chgData name="Stuart Andrews" userId="fe79af9a-8d06-4ba5-854d-245a1649f122" providerId="ADAL" clId="{4A580DDE-4134-497B-9ABE-F822701BB7F1}" dt="2022-02-15T10:35:44.236" v="9069" actId="478"/>
          <ac:picMkLst>
            <pc:docMk/>
            <pc:sldMk cId="3749543353" sldId="502"/>
            <ac:picMk id="3" creationId="{D778F7BC-301D-4123-92FE-0F479003FB3E}"/>
          </ac:picMkLst>
        </pc:picChg>
        <pc:picChg chg="add mod topLvl">
          <ac:chgData name="Stuart Andrews" userId="fe79af9a-8d06-4ba5-854d-245a1649f122" providerId="ADAL" clId="{4A580DDE-4134-497B-9ABE-F822701BB7F1}" dt="2022-02-15T10:38:53.397" v="9107" actId="1035"/>
          <ac:picMkLst>
            <pc:docMk/>
            <pc:sldMk cId="3749543353" sldId="502"/>
            <ac:picMk id="8" creationId="{9B42D959-ACA8-42E0-B662-FB59152E7C68}"/>
          </ac:picMkLst>
        </pc:picChg>
      </pc:sldChg>
      <pc:sldChg chg="addSp delSp modSp add del mod delAnim modAnim">
        <pc:chgData name="Stuart Andrews" userId="fe79af9a-8d06-4ba5-854d-245a1649f122" providerId="ADAL" clId="{4A580DDE-4134-497B-9ABE-F822701BB7F1}" dt="2022-02-15T11:15:48.595" v="9662" actId="2696"/>
        <pc:sldMkLst>
          <pc:docMk/>
          <pc:sldMk cId="4052289167" sldId="503"/>
        </pc:sldMkLst>
        <pc:spChg chg="mod">
          <ac:chgData name="Stuart Andrews" userId="fe79af9a-8d06-4ba5-854d-245a1649f122" providerId="ADAL" clId="{4A580DDE-4134-497B-9ABE-F822701BB7F1}" dt="2022-02-15T10:52:42.242" v="9239" actId="1076"/>
          <ac:spMkLst>
            <pc:docMk/>
            <pc:sldMk cId="4052289167" sldId="503"/>
            <ac:spMk id="14" creationId="{5F89208C-9440-4890-A9FA-6B8A43E05769}"/>
          </ac:spMkLst>
        </pc:spChg>
        <pc:spChg chg="del">
          <ac:chgData name="Stuart Andrews" userId="fe79af9a-8d06-4ba5-854d-245a1649f122" providerId="ADAL" clId="{4A580DDE-4134-497B-9ABE-F822701BB7F1}" dt="2022-02-15T10:49:55.247" v="9151" actId="478"/>
          <ac:spMkLst>
            <pc:docMk/>
            <pc:sldMk cId="4052289167" sldId="503"/>
            <ac:spMk id="17" creationId="{B4A209EC-3D02-4A78-B31B-477829A508EC}"/>
          </ac:spMkLst>
        </pc:spChg>
        <pc:spChg chg="del">
          <ac:chgData name="Stuart Andrews" userId="fe79af9a-8d06-4ba5-854d-245a1649f122" providerId="ADAL" clId="{4A580DDE-4134-497B-9ABE-F822701BB7F1}" dt="2022-02-15T10:49:55.247" v="9151" actId="478"/>
          <ac:spMkLst>
            <pc:docMk/>
            <pc:sldMk cId="4052289167" sldId="503"/>
            <ac:spMk id="18" creationId="{68528B6C-9BDD-41F9-AD9E-0AC64A2FB9CE}"/>
          </ac:spMkLst>
        </pc:spChg>
        <pc:spChg chg="del">
          <ac:chgData name="Stuart Andrews" userId="fe79af9a-8d06-4ba5-854d-245a1649f122" providerId="ADAL" clId="{4A580DDE-4134-497B-9ABE-F822701BB7F1}" dt="2022-02-15T10:49:55.247" v="9151" actId="478"/>
          <ac:spMkLst>
            <pc:docMk/>
            <pc:sldMk cId="4052289167" sldId="503"/>
            <ac:spMk id="25" creationId="{163DD15E-482D-4248-B821-2E343964D595}"/>
          </ac:spMkLst>
        </pc:spChg>
        <pc:spChg chg="del">
          <ac:chgData name="Stuart Andrews" userId="fe79af9a-8d06-4ba5-854d-245a1649f122" providerId="ADAL" clId="{4A580DDE-4134-497B-9ABE-F822701BB7F1}" dt="2022-02-15T10:49:55.247" v="9151" actId="478"/>
          <ac:spMkLst>
            <pc:docMk/>
            <pc:sldMk cId="4052289167" sldId="503"/>
            <ac:spMk id="26" creationId="{F099E7E7-3789-4E38-A8BA-352DD7E68BB1}"/>
          </ac:spMkLst>
        </pc:spChg>
        <pc:graphicFrameChg chg="add del mod modGraphic">
          <ac:chgData name="Stuart Andrews" userId="fe79af9a-8d06-4ba5-854d-245a1649f122" providerId="ADAL" clId="{4A580DDE-4134-497B-9ABE-F822701BB7F1}" dt="2022-02-15T10:53:39.050" v="9279" actId="478"/>
          <ac:graphicFrameMkLst>
            <pc:docMk/>
            <pc:sldMk cId="4052289167" sldId="503"/>
            <ac:graphicFrameMk id="8" creationId="{38E7C2B5-C56E-4774-A41D-2DAE1FAEC209}"/>
          </ac:graphicFrameMkLst>
        </pc:graphicFrameChg>
      </pc:sldChg>
      <pc:sldChg chg="addSp delSp modSp add mod delAnim modAnim">
        <pc:chgData name="Stuart Andrews" userId="fe79af9a-8d06-4ba5-854d-245a1649f122" providerId="ADAL" clId="{4A580DDE-4134-497B-9ABE-F822701BB7F1}" dt="2022-02-15T11:18:30.498" v="9683" actId="404"/>
        <pc:sldMkLst>
          <pc:docMk/>
          <pc:sldMk cId="1959900326" sldId="504"/>
        </pc:sldMkLst>
        <pc:spChg chg="add mod">
          <ac:chgData name="Stuart Andrews" userId="fe79af9a-8d06-4ba5-854d-245a1649f122" providerId="ADAL" clId="{4A580DDE-4134-497B-9ABE-F822701BB7F1}" dt="2022-02-15T11:18:30.498" v="9683" actId="404"/>
          <ac:spMkLst>
            <pc:docMk/>
            <pc:sldMk cId="1959900326" sldId="504"/>
            <ac:spMk id="7" creationId="{B7420AF7-AB1D-40E3-A019-A3E60403831D}"/>
          </ac:spMkLst>
        </pc:spChg>
        <pc:spChg chg="add mod">
          <ac:chgData name="Stuart Andrews" userId="fe79af9a-8d06-4ba5-854d-245a1649f122" providerId="ADAL" clId="{4A580DDE-4134-497B-9ABE-F822701BB7F1}" dt="2022-02-15T10:55:40.474" v="9402" actId="1076"/>
          <ac:spMkLst>
            <pc:docMk/>
            <pc:sldMk cId="1959900326" sldId="504"/>
            <ac:spMk id="8" creationId="{E521F98D-27D0-4A3A-8BA9-CCD54E516573}"/>
          </ac:spMkLst>
        </pc:spChg>
        <pc:spChg chg="add mod">
          <ac:chgData name="Stuart Andrews" userId="fe79af9a-8d06-4ba5-854d-245a1649f122" providerId="ADAL" clId="{4A580DDE-4134-497B-9ABE-F822701BB7F1}" dt="2022-02-15T11:18:30.498" v="9683" actId="404"/>
          <ac:spMkLst>
            <pc:docMk/>
            <pc:sldMk cId="1959900326" sldId="504"/>
            <ac:spMk id="9" creationId="{F5FE957C-1F5D-4320-BA41-358CE32C89CA}"/>
          </ac:spMkLst>
        </pc:spChg>
        <pc:spChg chg="add mod">
          <ac:chgData name="Stuart Andrews" userId="fe79af9a-8d06-4ba5-854d-245a1649f122" providerId="ADAL" clId="{4A580DDE-4134-497B-9ABE-F822701BB7F1}" dt="2022-02-15T10:55:40.474" v="9402" actId="1076"/>
          <ac:spMkLst>
            <pc:docMk/>
            <pc:sldMk cId="1959900326" sldId="504"/>
            <ac:spMk id="10" creationId="{A0B20365-BA41-4CAF-A9CF-3D1162FD59F9}"/>
          </ac:spMkLst>
        </pc:spChg>
        <pc:graphicFrameChg chg="del">
          <ac:chgData name="Stuart Andrews" userId="fe79af9a-8d06-4ba5-854d-245a1649f122" providerId="ADAL" clId="{4A580DDE-4134-497B-9ABE-F822701BB7F1}" dt="2022-02-15T10:54:48.820" v="9293" actId="478"/>
          <ac:graphicFrameMkLst>
            <pc:docMk/>
            <pc:sldMk cId="1959900326" sldId="504"/>
            <ac:graphicFrameMk id="2" creationId="{F7449310-513A-405A-91AC-2392063DBDC4}"/>
          </ac:graphicFrameMkLst>
        </pc:graphicFrameChg>
      </pc:sldChg>
      <pc:sldChg chg="addSp delSp modSp add del mod delAnim modAnim modShow">
        <pc:chgData name="Stuart Andrews" userId="fe79af9a-8d06-4ba5-854d-245a1649f122" providerId="ADAL" clId="{4A580DDE-4134-497B-9ABE-F822701BB7F1}" dt="2022-02-21T20:04:15.209" v="17845" actId="2696"/>
        <pc:sldMkLst>
          <pc:docMk/>
          <pc:sldMk cId="381362702" sldId="505"/>
        </pc:sldMkLst>
        <pc:spChg chg="del">
          <ac:chgData name="Stuart Andrews" userId="fe79af9a-8d06-4ba5-854d-245a1649f122" providerId="ADAL" clId="{4A580DDE-4134-497B-9ABE-F822701BB7F1}" dt="2022-02-15T11:44:23.793" v="9805" actId="478"/>
          <ac:spMkLst>
            <pc:docMk/>
            <pc:sldMk cId="381362702" sldId="505"/>
            <ac:spMk id="5" creationId="{2ADE4F7F-0E87-490B-A73D-05F61120E9B3}"/>
          </ac:spMkLst>
        </pc:spChg>
        <pc:spChg chg="del">
          <ac:chgData name="Stuart Andrews" userId="fe79af9a-8d06-4ba5-854d-245a1649f122" providerId="ADAL" clId="{4A580DDE-4134-497B-9ABE-F822701BB7F1}" dt="2022-02-15T11:43:43.928" v="9786" actId="478"/>
          <ac:spMkLst>
            <pc:docMk/>
            <pc:sldMk cId="381362702" sldId="505"/>
            <ac:spMk id="6" creationId="{B9BA22DB-B0DE-4D2C-A938-FA9F4B5880FA}"/>
          </ac:spMkLst>
        </pc:spChg>
        <pc:spChg chg="mod">
          <ac:chgData name="Stuart Andrews" userId="fe79af9a-8d06-4ba5-854d-245a1649f122" providerId="ADAL" clId="{4A580DDE-4134-497B-9ABE-F822701BB7F1}" dt="2022-02-15T11:43:50.808" v="9803" actId="20577"/>
          <ac:spMkLst>
            <pc:docMk/>
            <pc:sldMk cId="381362702" sldId="505"/>
            <ac:spMk id="8" creationId="{6262FA9D-2034-4F6C-9D3A-ADA7A2C3ECF5}"/>
          </ac:spMkLst>
        </pc:spChg>
        <pc:spChg chg="add mod">
          <ac:chgData name="Stuart Andrews" userId="fe79af9a-8d06-4ba5-854d-245a1649f122" providerId="ADAL" clId="{4A580DDE-4134-497B-9ABE-F822701BB7F1}" dt="2022-02-21T19:23:12.320" v="17402" actId="1076"/>
          <ac:spMkLst>
            <pc:docMk/>
            <pc:sldMk cId="381362702" sldId="505"/>
            <ac:spMk id="10" creationId="{7A18C1C4-BC1E-408E-8589-D62C0B50E86E}"/>
          </ac:spMkLst>
        </pc:spChg>
        <pc:spChg chg="add mod">
          <ac:chgData name="Stuart Andrews" userId="fe79af9a-8d06-4ba5-854d-245a1649f122" providerId="ADAL" clId="{4A580DDE-4134-497B-9ABE-F822701BB7F1}" dt="2022-02-15T12:42:04.230" v="10841" actId="164"/>
          <ac:spMkLst>
            <pc:docMk/>
            <pc:sldMk cId="381362702" sldId="505"/>
            <ac:spMk id="14" creationId="{C902B1AC-87AB-4AAC-8478-0BAEB3500A13}"/>
          </ac:spMkLst>
        </pc:spChg>
        <pc:spChg chg="add mod">
          <ac:chgData name="Stuart Andrews" userId="fe79af9a-8d06-4ba5-854d-245a1649f122" providerId="ADAL" clId="{4A580DDE-4134-497B-9ABE-F822701BB7F1}" dt="2022-02-15T12:53:40.694" v="10919" actId="313"/>
          <ac:spMkLst>
            <pc:docMk/>
            <pc:sldMk cId="381362702" sldId="505"/>
            <ac:spMk id="15" creationId="{2C621384-C41E-45E1-BB9F-30F8A909E274}"/>
          </ac:spMkLst>
        </pc:spChg>
        <pc:spChg chg="add mod topLvl">
          <ac:chgData name="Stuart Andrews" userId="fe79af9a-8d06-4ba5-854d-245a1649f122" providerId="ADAL" clId="{4A580DDE-4134-497B-9ABE-F822701BB7F1}" dt="2022-02-15T12:29:48.323" v="10780" actId="164"/>
          <ac:spMkLst>
            <pc:docMk/>
            <pc:sldMk cId="381362702" sldId="505"/>
            <ac:spMk id="16" creationId="{0993B463-C5A3-463D-AD26-78B31A3944E2}"/>
          </ac:spMkLst>
        </pc:spChg>
        <pc:spChg chg="add mod topLvl">
          <ac:chgData name="Stuart Andrews" userId="fe79af9a-8d06-4ba5-854d-245a1649f122" providerId="ADAL" clId="{4A580DDE-4134-497B-9ABE-F822701BB7F1}" dt="2022-02-15T12:29:48.323" v="10780" actId="164"/>
          <ac:spMkLst>
            <pc:docMk/>
            <pc:sldMk cId="381362702" sldId="505"/>
            <ac:spMk id="17" creationId="{BFC3C23C-BFB6-4888-AF67-9C97DFF7AB75}"/>
          </ac:spMkLst>
        </pc:spChg>
        <pc:spChg chg="mod">
          <ac:chgData name="Stuart Andrews" userId="fe79af9a-8d06-4ba5-854d-245a1649f122" providerId="ADAL" clId="{4A580DDE-4134-497B-9ABE-F822701BB7F1}" dt="2022-02-15T12:02:26.257" v="10007"/>
          <ac:spMkLst>
            <pc:docMk/>
            <pc:sldMk cId="381362702" sldId="505"/>
            <ac:spMk id="20" creationId="{14C575DB-1758-4760-9E80-A302A727A409}"/>
          </ac:spMkLst>
        </pc:spChg>
        <pc:spChg chg="mod">
          <ac:chgData name="Stuart Andrews" userId="fe79af9a-8d06-4ba5-854d-245a1649f122" providerId="ADAL" clId="{4A580DDE-4134-497B-9ABE-F822701BB7F1}" dt="2022-02-15T12:02:26.257" v="10007"/>
          <ac:spMkLst>
            <pc:docMk/>
            <pc:sldMk cId="381362702" sldId="505"/>
            <ac:spMk id="21" creationId="{809858DB-D75C-42C4-BC27-9E920930F709}"/>
          </ac:spMkLst>
        </pc:spChg>
        <pc:spChg chg="add del mod ord">
          <ac:chgData name="Stuart Andrews" userId="fe79af9a-8d06-4ba5-854d-245a1649f122" providerId="ADAL" clId="{4A580DDE-4134-497B-9ABE-F822701BB7F1}" dt="2022-02-15T12:26:15.966" v="10752" actId="478"/>
          <ac:spMkLst>
            <pc:docMk/>
            <pc:sldMk cId="381362702" sldId="505"/>
            <ac:spMk id="22" creationId="{1AEAFCED-A437-42D2-86C0-15D7DF83FB6C}"/>
          </ac:spMkLst>
        </pc:spChg>
        <pc:spChg chg="add mod">
          <ac:chgData name="Stuart Andrews" userId="fe79af9a-8d06-4ba5-854d-245a1649f122" providerId="ADAL" clId="{4A580DDE-4134-497B-9ABE-F822701BB7F1}" dt="2022-02-15T12:49:56.275" v="10892" actId="165"/>
          <ac:spMkLst>
            <pc:docMk/>
            <pc:sldMk cId="381362702" sldId="505"/>
            <ac:spMk id="24" creationId="{BC89B6CA-7E9C-431A-942C-6AED298EBC4B}"/>
          </ac:spMkLst>
        </pc:spChg>
        <pc:spChg chg="mod">
          <ac:chgData name="Stuart Andrews" userId="fe79af9a-8d06-4ba5-854d-245a1649f122" providerId="ADAL" clId="{4A580DDE-4134-497B-9ABE-F822701BB7F1}" dt="2022-02-15T12:49:56.275" v="10892" actId="165"/>
          <ac:spMkLst>
            <pc:docMk/>
            <pc:sldMk cId="381362702" sldId="505"/>
            <ac:spMk id="26" creationId="{BF42D650-6786-45A2-BC3F-9AC5A8F4D573}"/>
          </ac:spMkLst>
        </pc:spChg>
        <pc:spChg chg="mod">
          <ac:chgData name="Stuart Andrews" userId="fe79af9a-8d06-4ba5-854d-245a1649f122" providerId="ADAL" clId="{4A580DDE-4134-497B-9ABE-F822701BB7F1}" dt="2022-02-15T12:49:56.275" v="10892" actId="165"/>
          <ac:spMkLst>
            <pc:docMk/>
            <pc:sldMk cId="381362702" sldId="505"/>
            <ac:spMk id="27" creationId="{49C9AF88-5526-48BD-8C85-0FB68BC6E57A}"/>
          </ac:spMkLst>
        </pc:spChg>
        <pc:spChg chg="add mod">
          <ac:chgData name="Stuart Andrews" userId="fe79af9a-8d06-4ba5-854d-245a1649f122" providerId="ADAL" clId="{4A580DDE-4134-497B-9ABE-F822701BB7F1}" dt="2022-02-21T19:25:28.788" v="17467" actId="165"/>
          <ac:spMkLst>
            <pc:docMk/>
            <pc:sldMk cId="381362702" sldId="505"/>
            <ac:spMk id="29" creationId="{1B47CB2F-1DCE-43A4-BDB6-AA5942DB1338}"/>
          </ac:spMkLst>
        </pc:spChg>
        <pc:spChg chg="mod">
          <ac:chgData name="Stuart Andrews" userId="fe79af9a-8d06-4ba5-854d-245a1649f122" providerId="ADAL" clId="{4A580DDE-4134-497B-9ABE-F822701BB7F1}" dt="2022-02-21T19:25:28.788" v="17467" actId="165"/>
          <ac:spMkLst>
            <pc:docMk/>
            <pc:sldMk cId="381362702" sldId="505"/>
            <ac:spMk id="31" creationId="{E986854C-3A26-4405-AEEC-D6CC6B0C1831}"/>
          </ac:spMkLst>
        </pc:spChg>
        <pc:spChg chg="mod">
          <ac:chgData name="Stuart Andrews" userId="fe79af9a-8d06-4ba5-854d-245a1649f122" providerId="ADAL" clId="{4A580DDE-4134-497B-9ABE-F822701BB7F1}" dt="2022-02-21T19:25:28.788" v="17467" actId="165"/>
          <ac:spMkLst>
            <pc:docMk/>
            <pc:sldMk cId="381362702" sldId="505"/>
            <ac:spMk id="32" creationId="{F7B588A0-4D08-4BFA-8DD0-738184060CCD}"/>
          </ac:spMkLst>
        </pc:spChg>
        <pc:spChg chg="add del mod ord">
          <ac:chgData name="Stuart Andrews" userId="fe79af9a-8d06-4ba5-854d-245a1649f122" providerId="ADAL" clId="{4A580DDE-4134-497B-9ABE-F822701BB7F1}" dt="2022-02-15T12:26:14.592" v="10750" actId="478"/>
          <ac:spMkLst>
            <pc:docMk/>
            <pc:sldMk cId="381362702" sldId="505"/>
            <ac:spMk id="33" creationId="{6B7634AA-7FB7-4724-814A-8D9429ACC168}"/>
          </ac:spMkLst>
        </pc:spChg>
        <pc:spChg chg="add del mod ord">
          <ac:chgData name="Stuart Andrews" userId="fe79af9a-8d06-4ba5-854d-245a1649f122" providerId="ADAL" clId="{4A580DDE-4134-497B-9ABE-F822701BB7F1}" dt="2022-02-15T12:26:15.434" v="10751" actId="478"/>
          <ac:spMkLst>
            <pc:docMk/>
            <pc:sldMk cId="381362702" sldId="505"/>
            <ac:spMk id="34" creationId="{7B68AEC0-CBBF-4746-943E-09ED8963801D}"/>
          </ac:spMkLst>
        </pc:spChg>
        <pc:spChg chg="add del">
          <ac:chgData name="Stuart Andrews" userId="fe79af9a-8d06-4ba5-854d-245a1649f122" providerId="ADAL" clId="{4A580DDE-4134-497B-9ABE-F822701BB7F1}" dt="2022-02-15T12:09:28.783" v="10350" actId="478"/>
          <ac:spMkLst>
            <pc:docMk/>
            <pc:sldMk cId="381362702" sldId="505"/>
            <ac:spMk id="37" creationId="{67D45653-0E7C-4AB5-93FB-582B93493D2E}"/>
          </ac:spMkLst>
        </pc:spChg>
        <pc:spChg chg="add mod topLvl">
          <ac:chgData name="Stuart Andrews" userId="fe79af9a-8d06-4ba5-854d-245a1649f122" providerId="ADAL" clId="{4A580DDE-4134-497B-9ABE-F822701BB7F1}" dt="2022-02-15T12:51:22.209" v="10906" actId="164"/>
          <ac:spMkLst>
            <pc:docMk/>
            <pc:sldMk cId="381362702" sldId="505"/>
            <ac:spMk id="43" creationId="{8928655D-8484-430A-B825-C33BE2EAD1A4}"/>
          </ac:spMkLst>
        </pc:spChg>
        <pc:spChg chg="mod">
          <ac:chgData name="Stuart Andrews" userId="fe79af9a-8d06-4ba5-854d-245a1649f122" providerId="ADAL" clId="{4A580DDE-4134-497B-9ABE-F822701BB7F1}" dt="2022-02-15T12:49:59.115" v="10893" actId="165"/>
          <ac:spMkLst>
            <pc:docMk/>
            <pc:sldMk cId="381362702" sldId="505"/>
            <ac:spMk id="46" creationId="{0627E6B3-3F79-4B50-9000-B721C44520FD}"/>
          </ac:spMkLst>
        </pc:spChg>
        <pc:spChg chg="mod">
          <ac:chgData name="Stuart Andrews" userId="fe79af9a-8d06-4ba5-854d-245a1649f122" providerId="ADAL" clId="{4A580DDE-4134-497B-9ABE-F822701BB7F1}" dt="2022-02-15T12:49:59.115" v="10893" actId="165"/>
          <ac:spMkLst>
            <pc:docMk/>
            <pc:sldMk cId="381362702" sldId="505"/>
            <ac:spMk id="47" creationId="{4390452A-0845-4B2B-9314-C6B7D02972BB}"/>
          </ac:spMkLst>
        </pc:spChg>
        <pc:spChg chg="add del mod ord">
          <ac:chgData name="Stuart Andrews" userId="fe79af9a-8d06-4ba5-854d-245a1649f122" providerId="ADAL" clId="{4A580DDE-4134-497B-9ABE-F822701BB7F1}" dt="2022-02-15T12:26:13.918" v="10749" actId="478"/>
          <ac:spMkLst>
            <pc:docMk/>
            <pc:sldMk cId="381362702" sldId="505"/>
            <ac:spMk id="48" creationId="{73F07C62-5C92-4D2C-927C-37B80377F865}"/>
          </ac:spMkLst>
        </pc:spChg>
        <pc:spChg chg="add mod">
          <ac:chgData name="Stuart Andrews" userId="fe79af9a-8d06-4ba5-854d-245a1649f122" providerId="ADAL" clId="{4A580DDE-4134-497B-9ABE-F822701BB7F1}" dt="2022-02-21T12:32:24.886" v="17364" actId="20577"/>
          <ac:spMkLst>
            <pc:docMk/>
            <pc:sldMk cId="381362702" sldId="505"/>
            <ac:spMk id="50" creationId="{746709F8-BA98-42D2-9484-A6290738914A}"/>
          </ac:spMkLst>
        </pc:spChg>
        <pc:spChg chg="mod">
          <ac:chgData name="Stuart Andrews" userId="fe79af9a-8d06-4ba5-854d-245a1649f122" providerId="ADAL" clId="{4A580DDE-4134-497B-9ABE-F822701BB7F1}" dt="2022-02-15T12:14:55.529" v="10439"/>
          <ac:spMkLst>
            <pc:docMk/>
            <pc:sldMk cId="381362702" sldId="505"/>
            <ac:spMk id="52" creationId="{A3AC2465-D919-4B1C-A126-E0B887C53ABC}"/>
          </ac:spMkLst>
        </pc:spChg>
        <pc:spChg chg="mod">
          <ac:chgData name="Stuart Andrews" userId="fe79af9a-8d06-4ba5-854d-245a1649f122" providerId="ADAL" clId="{4A580DDE-4134-497B-9ABE-F822701BB7F1}" dt="2022-02-15T12:14:55.529" v="10439"/>
          <ac:spMkLst>
            <pc:docMk/>
            <pc:sldMk cId="381362702" sldId="505"/>
            <ac:spMk id="53" creationId="{844BB595-C098-4666-BEFC-2D020F6DABCD}"/>
          </ac:spMkLst>
        </pc:spChg>
        <pc:spChg chg="mod">
          <ac:chgData name="Stuart Andrews" userId="fe79af9a-8d06-4ba5-854d-245a1649f122" providerId="ADAL" clId="{4A580DDE-4134-497B-9ABE-F822701BB7F1}" dt="2022-02-15T12:16:45.228" v="10448"/>
          <ac:spMkLst>
            <pc:docMk/>
            <pc:sldMk cId="381362702" sldId="505"/>
            <ac:spMk id="59" creationId="{AE87A20C-1139-4151-AD90-2D4765994EC8}"/>
          </ac:spMkLst>
        </pc:spChg>
        <pc:spChg chg="mod">
          <ac:chgData name="Stuart Andrews" userId="fe79af9a-8d06-4ba5-854d-245a1649f122" providerId="ADAL" clId="{4A580DDE-4134-497B-9ABE-F822701BB7F1}" dt="2022-02-15T12:16:45.228" v="10448"/>
          <ac:spMkLst>
            <pc:docMk/>
            <pc:sldMk cId="381362702" sldId="505"/>
            <ac:spMk id="60" creationId="{F568F3EC-D17A-4DAB-82DA-3E714869B815}"/>
          </ac:spMkLst>
        </pc:spChg>
        <pc:spChg chg="add mod">
          <ac:chgData name="Stuart Andrews" userId="fe79af9a-8d06-4ba5-854d-245a1649f122" providerId="ADAL" clId="{4A580DDE-4134-497B-9ABE-F822701BB7F1}" dt="2022-02-21T19:26:25.043" v="17501" actId="20577"/>
          <ac:spMkLst>
            <pc:docMk/>
            <pc:sldMk cId="381362702" sldId="505"/>
            <ac:spMk id="61" creationId="{2E92C604-9008-46D7-AF7E-53585DE55602}"/>
          </ac:spMkLst>
        </pc:spChg>
        <pc:spChg chg="mod">
          <ac:chgData name="Stuart Andrews" userId="fe79af9a-8d06-4ba5-854d-245a1649f122" providerId="ADAL" clId="{4A580DDE-4134-497B-9ABE-F822701BB7F1}" dt="2022-02-21T19:20:44.568" v="17373"/>
          <ac:spMkLst>
            <pc:docMk/>
            <pc:sldMk cId="381362702" sldId="505"/>
            <ac:spMk id="64" creationId="{CDC482FA-3B15-4DB7-B11E-BDDC9BB3BED0}"/>
          </ac:spMkLst>
        </pc:spChg>
        <pc:spChg chg="mod">
          <ac:chgData name="Stuart Andrews" userId="fe79af9a-8d06-4ba5-854d-245a1649f122" providerId="ADAL" clId="{4A580DDE-4134-497B-9ABE-F822701BB7F1}" dt="2022-02-21T19:20:44.568" v="17373"/>
          <ac:spMkLst>
            <pc:docMk/>
            <pc:sldMk cId="381362702" sldId="505"/>
            <ac:spMk id="66" creationId="{D9A6F4EE-FC51-4452-8E38-729E3831CB3A}"/>
          </ac:spMkLst>
        </pc:spChg>
        <pc:spChg chg="mod">
          <ac:chgData name="Stuart Andrews" userId="fe79af9a-8d06-4ba5-854d-245a1649f122" providerId="ADAL" clId="{4A580DDE-4134-497B-9ABE-F822701BB7F1}" dt="2022-02-21T19:20:44.568" v="17373"/>
          <ac:spMkLst>
            <pc:docMk/>
            <pc:sldMk cId="381362702" sldId="505"/>
            <ac:spMk id="67" creationId="{626041A0-B70D-4E37-8660-C86800BB5038}"/>
          </ac:spMkLst>
        </pc:spChg>
        <pc:spChg chg="add mod">
          <ac:chgData name="Stuart Andrews" userId="fe79af9a-8d06-4ba5-854d-245a1649f122" providerId="ADAL" clId="{4A580DDE-4134-497B-9ABE-F822701BB7F1}" dt="2022-02-21T19:24:48.798" v="17466" actId="14100"/>
          <ac:spMkLst>
            <pc:docMk/>
            <pc:sldMk cId="381362702" sldId="505"/>
            <ac:spMk id="68" creationId="{F15D5C48-35EB-4D29-A4DF-D92C09DC2331}"/>
          </ac:spMkLst>
        </pc:spChg>
        <pc:spChg chg="add mod">
          <ac:chgData name="Stuart Andrews" userId="fe79af9a-8d06-4ba5-854d-245a1649f122" providerId="ADAL" clId="{4A580DDE-4134-497B-9ABE-F822701BB7F1}" dt="2022-02-21T19:25:28.788" v="17467" actId="165"/>
          <ac:spMkLst>
            <pc:docMk/>
            <pc:sldMk cId="381362702" sldId="505"/>
            <ac:spMk id="69" creationId="{38571080-32AC-4F1A-999A-A6E5D1A47DDB}"/>
          </ac:spMkLst>
        </pc:spChg>
        <pc:spChg chg="add mod">
          <ac:chgData name="Stuart Andrews" userId="fe79af9a-8d06-4ba5-854d-245a1649f122" providerId="ADAL" clId="{4A580DDE-4134-497B-9ABE-F822701BB7F1}" dt="2022-02-21T19:21:46.502" v="17380" actId="1076"/>
          <ac:spMkLst>
            <pc:docMk/>
            <pc:sldMk cId="381362702" sldId="505"/>
            <ac:spMk id="70" creationId="{91B05A11-9DF1-462E-A6A3-7F038A62CA30}"/>
          </ac:spMkLst>
        </pc:spChg>
        <pc:spChg chg="add mod">
          <ac:chgData name="Stuart Andrews" userId="fe79af9a-8d06-4ba5-854d-245a1649f122" providerId="ADAL" clId="{4A580DDE-4134-497B-9ABE-F822701BB7F1}" dt="2022-02-21T19:24:36.630" v="17462" actId="20577"/>
          <ac:spMkLst>
            <pc:docMk/>
            <pc:sldMk cId="381362702" sldId="505"/>
            <ac:spMk id="74" creationId="{65727B54-EFA5-4101-A1CE-9E269BC0D2AE}"/>
          </ac:spMkLst>
        </pc:spChg>
        <pc:spChg chg="add mod">
          <ac:chgData name="Stuart Andrews" userId="fe79af9a-8d06-4ba5-854d-245a1649f122" providerId="ADAL" clId="{4A580DDE-4134-497B-9ABE-F822701BB7F1}" dt="2022-02-21T19:25:39.117" v="17470" actId="1076"/>
          <ac:spMkLst>
            <pc:docMk/>
            <pc:sldMk cId="381362702" sldId="505"/>
            <ac:spMk id="75" creationId="{4CCB470A-2589-4106-9957-2A17FF7D0E1E}"/>
          </ac:spMkLst>
        </pc:spChg>
        <pc:spChg chg="add mod">
          <ac:chgData name="Stuart Andrews" userId="fe79af9a-8d06-4ba5-854d-245a1649f122" providerId="ADAL" clId="{4A580DDE-4134-497B-9ABE-F822701BB7F1}" dt="2022-02-21T19:25:39.117" v="17470" actId="1076"/>
          <ac:spMkLst>
            <pc:docMk/>
            <pc:sldMk cId="381362702" sldId="505"/>
            <ac:spMk id="77" creationId="{B3515949-A2D1-4922-8337-2F0485DF5CDA}"/>
          </ac:spMkLst>
        </pc:spChg>
        <pc:spChg chg="mod">
          <ac:chgData name="Stuart Andrews" userId="fe79af9a-8d06-4ba5-854d-245a1649f122" providerId="ADAL" clId="{4A580DDE-4134-497B-9ABE-F822701BB7F1}" dt="2022-02-21T19:26:39.473" v="17502"/>
          <ac:spMkLst>
            <pc:docMk/>
            <pc:sldMk cId="381362702" sldId="505"/>
            <ac:spMk id="86" creationId="{76960954-1D1B-40CF-B532-76DC0F3CA169}"/>
          </ac:spMkLst>
        </pc:spChg>
        <pc:spChg chg="mod">
          <ac:chgData name="Stuart Andrews" userId="fe79af9a-8d06-4ba5-854d-245a1649f122" providerId="ADAL" clId="{4A580DDE-4134-497B-9ABE-F822701BB7F1}" dt="2022-02-21T19:26:39.473" v="17502"/>
          <ac:spMkLst>
            <pc:docMk/>
            <pc:sldMk cId="381362702" sldId="505"/>
            <ac:spMk id="88" creationId="{E8E1BD8C-1041-4C9B-ADCA-1D4D81838C3C}"/>
          </ac:spMkLst>
        </pc:spChg>
        <pc:spChg chg="mod">
          <ac:chgData name="Stuart Andrews" userId="fe79af9a-8d06-4ba5-854d-245a1649f122" providerId="ADAL" clId="{4A580DDE-4134-497B-9ABE-F822701BB7F1}" dt="2022-02-21T19:26:39.473" v="17502"/>
          <ac:spMkLst>
            <pc:docMk/>
            <pc:sldMk cId="381362702" sldId="505"/>
            <ac:spMk id="89" creationId="{296A0C9C-A738-41AF-A891-D89763163B2F}"/>
          </ac:spMkLst>
        </pc:spChg>
        <pc:spChg chg="add del mod">
          <ac:chgData name="Stuart Andrews" userId="fe79af9a-8d06-4ba5-854d-245a1649f122" providerId="ADAL" clId="{4A580DDE-4134-497B-9ABE-F822701BB7F1}" dt="2022-02-15T12:42:12.321" v="10843"/>
          <ac:spMkLst>
            <pc:docMk/>
            <pc:sldMk cId="381362702" sldId="505"/>
            <ac:spMk id="100" creationId="{CD816EF8-F85A-453F-A6F0-E6F90DE5565E}"/>
          </ac:spMkLst>
        </pc:spChg>
        <pc:grpChg chg="add del mod">
          <ac:chgData name="Stuart Andrews" userId="fe79af9a-8d06-4ba5-854d-245a1649f122" providerId="ADAL" clId="{4A580DDE-4134-497B-9ABE-F822701BB7F1}" dt="2022-02-15T12:28:41.212" v="10769" actId="165"/>
          <ac:grpSpMkLst>
            <pc:docMk/>
            <pc:sldMk cId="381362702" sldId="505"/>
            <ac:grpSpMk id="18" creationId="{47211550-6EB8-4FF9-95C5-DD1876677C58}"/>
          </ac:grpSpMkLst>
        </pc:grpChg>
        <pc:grpChg chg="add mod">
          <ac:chgData name="Stuart Andrews" userId="fe79af9a-8d06-4ba5-854d-245a1649f122" providerId="ADAL" clId="{4A580DDE-4134-497B-9ABE-F822701BB7F1}" dt="2022-02-15T12:43:50.200" v="10858" actId="164"/>
          <ac:grpSpMkLst>
            <pc:docMk/>
            <pc:sldMk cId="381362702" sldId="505"/>
            <ac:grpSpMk id="19" creationId="{7F597A49-D5F5-47A2-8432-1FC6F1BDC9B9}"/>
          </ac:grpSpMkLst>
        </pc:grpChg>
        <pc:grpChg chg="add mod topLvl">
          <ac:chgData name="Stuart Andrews" userId="fe79af9a-8d06-4ba5-854d-245a1649f122" providerId="ADAL" clId="{4A580DDE-4134-497B-9ABE-F822701BB7F1}" dt="2022-02-15T12:50:28.271" v="10897" actId="164"/>
          <ac:grpSpMkLst>
            <pc:docMk/>
            <pc:sldMk cId="381362702" sldId="505"/>
            <ac:grpSpMk id="25" creationId="{F6C5680F-36D0-4F3C-96DC-5FAD25556357}"/>
          </ac:grpSpMkLst>
        </pc:grpChg>
        <pc:grpChg chg="add mod topLvl">
          <ac:chgData name="Stuart Andrews" userId="fe79af9a-8d06-4ba5-854d-245a1649f122" providerId="ADAL" clId="{4A580DDE-4134-497B-9ABE-F822701BB7F1}" dt="2022-02-21T19:25:28.788" v="17467" actId="165"/>
          <ac:grpSpMkLst>
            <pc:docMk/>
            <pc:sldMk cId="381362702" sldId="505"/>
            <ac:grpSpMk id="30" creationId="{0D74F61E-FA47-4EC0-B1C1-060C3CE9A976}"/>
          </ac:grpSpMkLst>
        </pc:grpChg>
        <pc:grpChg chg="add mod topLvl">
          <ac:chgData name="Stuart Andrews" userId="fe79af9a-8d06-4ba5-854d-245a1649f122" providerId="ADAL" clId="{4A580DDE-4134-497B-9ABE-F822701BB7F1}" dt="2022-02-15T12:51:22.209" v="10906" actId="164"/>
          <ac:grpSpMkLst>
            <pc:docMk/>
            <pc:sldMk cId="381362702" sldId="505"/>
            <ac:grpSpMk id="45" creationId="{2F7F9F4F-E508-43CB-B78B-B5B2FB462656}"/>
          </ac:grpSpMkLst>
        </pc:grpChg>
        <pc:grpChg chg="add mod">
          <ac:chgData name="Stuart Andrews" userId="fe79af9a-8d06-4ba5-854d-245a1649f122" providerId="ADAL" clId="{4A580DDE-4134-497B-9ABE-F822701BB7F1}" dt="2022-02-15T12:44:11.120" v="10863" actId="164"/>
          <ac:grpSpMkLst>
            <pc:docMk/>
            <pc:sldMk cId="381362702" sldId="505"/>
            <ac:grpSpMk id="51" creationId="{47A53F2E-12EE-43A1-9F99-3BC0D6E456BF}"/>
          </ac:grpSpMkLst>
        </pc:grpChg>
        <pc:grpChg chg="add mod">
          <ac:chgData name="Stuart Andrews" userId="fe79af9a-8d06-4ba5-854d-245a1649f122" providerId="ADAL" clId="{4A580DDE-4134-497B-9ABE-F822701BB7F1}" dt="2022-02-15T12:44:15.002" v="10864" actId="164"/>
          <ac:grpSpMkLst>
            <pc:docMk/>
            <pc:sldMk cId="381362702" sldId="505"/>
            <ac:grpSpMk id="58" creationId="{17D00BD9-D993-49D5-8CB6-6247A0391C17}"/>
          </ac:grpSpMkLst>
        </pc:grpChg>
        <pc:grpChg chg="add mod">
          <ac:chgData name="Stuart Andrews" userId="fe79af9a-8d06-4ba5-854d-245a1649f122" providerId="ADAL" clId="{4A580DDE-4134-497B-9ABE-F822701BB7F1}" dt="2022-02-21T19:21:46.502" v="17380" actId="1076"/>
          <ac:grpSpMkLst>
            <pc:docMk/>
            <pc:sldMk cId="381362702" sldId="505"/>
            <ac:grpSpMk id="62" creationId="{E2AAC279-D3D2-476B-906E-99A72E013797}"/>
          </ac:grpSpMkLst>
        </pc:grpChg>
        <pc:grpChg chg="mod">
          <ac:chgData name="Stuart Andrews" userId="fe79af9a-8d06-4ba5-854d-245a1649f122" providerId="ADAL" clId="{4A580DDE-4134-497B-9ABE-F822701BB7F1}" dt="2022-02-21T19:20:44.568" v="17373"/>
          <ac:grpSpMkLst>
            <pc:docMk/>
            <pc:sldMk cId="381362702" sldId="505"/>
            <ac:grpSpMk id="65" creationId="{C74A0089-1D6A-490C-A91D-4E3A0C83A562}"/>
          </ac:grpSpMkLst>
        </pc:grpChg>
        <pc:grpChg chg="add mod">
          <ac:chgData name="Stuart Andrews" userId="fe79af9a-8d06-4ba5-854d-245a1649f122" providerId="ADAL" clId="{4A580DDE-4134-497B-9ABE-F822701BB7F1}" dt="2022-02-21T19:26:45.231" v="17503" actId="1076"/>
          <ac:grpSpMkLst>
            <pc:docMk/>
            <pc:sldMk cId="381362702" sldId="505"/>
            <ac:grpSpMk id="81" creationId="{A33E8022-3F00-4D4F-B047-ACB9E873B3A6}"/>
          </ac:grpSpMkLst>
        </pc:grpChg>
        <pc:grpChg chg="mod">
          <ac:chgData name="Stuart Andrews" userId="fe79af9a-8d06-4ba5-854d-245a1649f122" providerId="ADAL" clId="{4A580DDE-4134-497B-9ABE-F822701BB7F1}" dt="2022-02-21T19:26:39.473" v="17502"/>
          <ac:grpSpMkLst>
            <pc:docMk/>
            <pc:sldMk cId="381362702" sldId="505"/>
            <ac:grpSpMk id="83" creationId="{5F9640A9-ACB0-4034-BFD2-C832EE082DC2}"/>
          </ac:grpSpMkLst>
        </pc:grpChg>
        <pc:grpChg chg="add mod">
          <ac:chgData name="Stuart Andrews" userId="fe79af9a-8d06-4ba5-854d-245a1649f122" providerId="ADAL" clId="{4A580DDE-4134-497B-9ABE-F822701BB7F1}" dt="2022-02-15T12:29:25.227" v="10775" actId="164"/>
          <ac:grpSpMkLst>
            <pc:docMk/>
            <pc:sldMk cId="381362702" sldId="505"/>
            <ac:grpSpMk id="84" creationId="{B0B530F1-6025-4C83-893E-F428A068794F}"/>
          </ac:grpSpMkLst>
        </pc:grpChg>
        <pc:grpChg chg="add mod">
          <ac:chgData name="Stuart Andrews" userId="fe79af9a-8d06-4ba5-854d-245a1649f122" providerId="ADAL" clId="{4A580DDE-4134-497B-9ABE-F822701BB7F1}" dt="2022-02-15T12:43:43.971" v="10857" actId="164"/>
          <ac:grpSpMkLst>
            <pc:docMk/>
            <pc:sldMk cId="381362702" sldId="505"/>
            <ac:grpSpMk id="85" creationId="{DE7C8E6B-9DFB-4751-B8A3-6F999FD0899D}"/>
          </ac:grpSpMkLst>
        </pc:grpChg>
        <pc:grpChg chg="add mod">
          <ac:chgData name="Stuart Andrews" userId="fe79af9a-8d06-4ba5-854d-245a1649f122" providerId="ADAL" clId="{4A580DDE-4134-497B-9ABE-F822701BB7F1}" dt="2022-02-15T12:43:43.971" v="10857" actId="164"/>
          <ac:grpSpMkLst>
            <pc:docMk/>
            <pc:sldMk cId="381362702" sldId="505"/>
            <ac:grpSpMk id="99" creationId="{800BF523-5212-478D-A48B-1EBD803CF059}"/>
          </ac:grpSpMkLst>
        </pc:grpChg>
        <pc:grpChg chg="add mod">
          <ac:chgData name="Stuart Andrews" userId="fe79af9a-8d06-4ba5-854d-245a1649f122" providerId="ADAL" clId="{4A580DDE-4134-497B-9ABE-F822701BB7F1}" dt="2022-02-15T12:43:50.200" v="10858" actId="164"/>
          <ac:grpSpMkLst>
            <pc:docMk/>
            <pc:sldMk cId="381362702" sldId="505"/>
            <ac:grpSpMk id="101" creationId="{83C7B852-A7E3-461B-8D31-A8E87FC6C8BC}"/>
          </ac:grpSpMkLst>
        </pc:grpChg>
        <pc:grpChg chg="add mod topLvl">
          <ac:chgData name="Stuart Andrews" userId="fe79af9a-8d06-4ba5-854d-245a1649f122" providerId="ADAL" clId="{4A580DDE-4134-497B-9ABE-F822701BB7F1}" dt="2022-02-15T12:50:28.271" v="10897" actId="164"/>
          <ac:grpSpMkLst>
            <pc:docMk/>
            <pc:sldMk cId="381362702" sldId="505"/>
            <ac:grpSpMk id="102" creationId="{F4F11AFC-4BB5-45D0-AC92-7AA0775E684E}"/>
          </ac:grpSpMkLst>
        </pc:grpChg>
        <pc:grpChg chg="add mod">
          <ac:chgData name="Stuart Andrews" userId="fe79af9a-8d06-4ba5-854d-245a1649f122" providerId="ADAL" clId="{4A580DDE-4134-497B-9ABE-F822701BB7F1}" dt="2022-02-21T19:25:28.788" v="17467" actId="165"/>
          <ac:grpSpMkLst>
            <pc:docMk/>
            <pc:sldMk cId="381362702" sldId="505"/>
            <ac:grpSpMk id="103" creationId="{23E0BA06-8423-4429-B3E9-C6EDE93ECDE7}"/>
          </ac:grpSpMkLst>
        </pc:grpChg>
        <pc:grpChg chg="add del mod topLvl">
          <ac:chgData name="Stuart Andrews" userId="fe79af9a-8d06-4ba5-854d-245a1649f122" providerId="ADAL" clId="{4A580DDE-4134-497B-9ABE-F822701BB7F1}" dt="2022-02-21T19:25:31.275" v="17468" actId="478"/>
          <ac:grpSpMkLst>
            <pc:docMk/>
            <pc:sldMk cId="381362702" sldId="505"/>
            <ac:grpSpMk id="104" creationId="{B38D4556-4B5C-4EF1-8080-88B13C98A847}"/>
          </ac:grpSpMkLst>
        </pc:grpChg>
        <pc:grpChg chg="add del mod topLvl">
          <ac:chgData name="Stuart Andrews" userId="fe79af9a-8d06-4ba5-854d-245a1649f122" providerId="ADAL" clId="{4A580DDE-4134-497B-9ABE-F822701BB7F1}" dt="2022-02-15T12:50:01.831" v="10894" actId="165"/>
          <ac:grpSpMkLst>
            <pc:docMk/>
            <pc:sldMk cId="381362702" sldId="505"/>
            <ac:grpSpMk id="105" creationId="{0EF000A6-A614-4C8E-9FD6-D88A6BC5EC0A}"/>
          </ac:grpSpMkLst>
        </pc:grpChg>
        <pc:grpChg chg="add mod">
          <ac:chgData name="Stuart Andrews" userId="fe79af9a-8d06-4ba5-854d-245a1649f122" providerId="ADAL" clId="{4A580DDE-4134-497B-9ABE-F822701BB7F1}" dt="2022-02-15T12:44:11.120" v="10863" actId="164"/>
          <ac:grpSpMkLst>
            <pc:docMk/>
            <pc:sldMk cId="381362702" sldId="505"/>
            <ac:grpSpMk id="106" creationId="{F84337D7-00CE-4E25-80E8-702AB25A2E54}"/>
          </ac:grpSpMkLst>
        </pc:grpChg>
        <pc:grpChg chg="add mod">
          <ac:chgData name="Stuart Andrews" userId="fe79af9a-8d06-4ba5-854d-245a1649f122" providerId="ADAL" clId="{4A580DDE-4134-497B-9ABE-F822701BB7F1}" dt="2022-02-15T12:44:15.002" v="10864" actId="164"/>
          <ac:grpSpMkLst>
            <pc:docMk/>
            <pc:sldMk cId="381362702" sldId="505"/>
            <ac:grpSpMk id="107" creationId="{62368148-1C55-43BA-A1F7-1E8C1AAAB74A}"/>
          </ac:grpSpMkLst>
        </pc:grpChg>
        <pc:grpChg chg="add mod">
          <ac:chgData name="Stuart Andrews" userId="fe79af9a-8d06-4ba5-854d-245a1649f122" providerId="ADAL" clId="{4A580DDE-4134-497B-9ABE-F822701BB7F1}" dt="2022-02-21T19:21:27.955" v="17379" actId="1076"/>
          <ac:grpSpMkLst>
            <pc:docMk/>
            <pc:sldMk cId="381362702" sldId="505"/>
            <ac:grpSpMk id="109" creationId="{2827B9DE-EB0C-4D2E-BBE8-3EC7FD2E2C62}"/>
          </ac:grpSpMkLst>
        </pc:grpChg>
        <pc:grpChg chg="add mod">
          <ac:chgData name="Stuart Andrews" userId="fe79af9a-8d06-4ba5-854d-245a1649f122" providerId="ADAL" clId="{4A580DDE-4134-497B-9ABE-F822701BB7F1}" dt="2022-02-21T19:22:04.926" v="17385" actId="1076"/>
          <ac:grpSpMkLst>
            <pc:docMk/>
            <pc:sldMk cId="381362702" sldId="505"/>
            <ac:grpSpMk id="110" creationId="{2583C53A-35D0-4013-B60F-36903DC7666D}"/>
          </ac:grpSpMkLst>
        </pc:grpChg>
        <pc:grpChg chg="add del mod">
          <ac:chgData name="Stuart Andrews" userId="fe79af9a-8d06-4ba5-854d-245a1649f122" providerId="ADAL" clId="{4A580DDE-4134-497B-9ABE-F822701BB7F1}" dt="2022-02-15T12:49:56.275" v="10892" actId="165"/>
          <ac:grpSpMkLst>
            <pc:docMk/>
            <pc:sldMk cId="381362702" sldId="505"/>
            <ac:grpSpMk id="111" creationId="{13FE9A1B-12B6-4C70-B3BD-96E875A6B056}"/>
          </ac:grpSpMkLst>
        </pc:grpChg>
        <pc:grpChg chg="add del mod">
          <ac:chgData name="Stuart Andrews" userId="fe79af9a-8d06-4ba5-854d-245a1649f122" providerId="ADAL" clId="{4A580DDE-4134-497B-9ABE-F822701BB7F1}" dt="2022-02-21T19:25:28.788" v="17467" actId="165"/>
          <ac:grpSpMkLst>
            <pc:docMk/>
            <pc:sldMk cId="381362702" sldId="505"/>
            <ac:grpSpMk id="113" creationId="{5AB07711-4485-4385-8F2F-77DB5D791B4F}"/>
          </ac:grpSpMkLst>
        </pc:grpChg>
        <pc:grpChg chg="add del mod">
          <ac:chgData name="Stuart Andrews" userId="fe79af9a-8d06-4ba5-854d-245a1649f122" providerId="ADAL" clId="{4A580DDE-4134-497B-9ABE-F822701BB7F1}" dt="2022-02-15T12:49:59.115" v="10893" actId="165"/>
          <ac:grpSpMkLst>
            <pc:docMk/>
            <pc:sldMk cId="381362702" sldId="505"/>
            <ac:grpSpMk id="114" creationId="{77F435AF-72BE-48F4-89A5-F9190F48A0A1}"/>
          </ac:grpSpMkLst>
        </pc:grpChg>
        <pc:grpChg chg="add mod">
          <ac:chgData name="Stuart Andrews" userId="fe79af9a-8d06-4ba5-854d-245a1649f122" providerId="ADAL" clId="{4A580DDE-4134-497B-9ABE-F822701BB7F1}" dt="2022-02-21T19:23:00.328" v="17399" actId="1076"/>
          <ac:grpSpMkLst>
            <pc:docMk/>
            <pc:sldMk cId="381362702" sldId="505"/>
            <ac:grpSpMk id="115" creationId="{6346C955-5AA7-4230-A023-560AA8AA2E6A}"/>
          </ac:grpSpMkLst>
        </pc:grpChg>
        <pc:grpChg chg="add mod">
          <ac:chgData name="Stuart Andrews" userId="fe79af9a-8d06-4ba5-854d-245a1649f122" providerId="ADAL" clId="{4A580DDE-4134-497B-9ABE-F822701BB7F1}" dt="2022-02-21T19:23:23.619" v="17403" actId="1076"/>
          <ac:grpSpMkLst>
            <pc:docMk/>
            <pc:sldMk cId="381362702" sldId="505"/>
            <ac:grpSpMk id="116" creationId="{8B6B337F-145F-4F90-BB32-E60DF8001A5A}"/>
          </ac:grpSpMkLst>
        </pc:grpChg>
        <pc:grpChg chg="add mod">
          <ac:chgData name="Stuart Andrews" userId="fe79af9a-8d06-4ba5-854d-245a1649f122" providerId="ADAL" clId="{4A580DDE-4134-497B-9ABE-F822701BB7F1}" dt="2022-02-21T19:26:02.566" v="17473" actId="1076"/>
          <ac:grpSpMkLst>
            <pc:docMk/>
            <pc:sldMk cId="381362702" sldId="505"/>
            <ac:grpSpMk id="117" creationId="{AB0D28DF-4EB0-436A-9DED-06F619B06A66}"/>
          </ac:grpSpMkLst>
        </pc:grpChg>
        <pc:grpChg chg="add mod">
          <ac:chgData name="Stuart Andrews" userId="fe79af9a-8d06-4ba5-854d-245a1649f122" providerId="ADAL" clId="{4A580DDE-4134-497B-9ABE-F822701BB7F1}" dt="2022-02-21T19:26:16.520" v="17481" actId="1076"/>
          <ac:grpSpMkLst>
            <pc:docMk/>
            <pc:sldMk cId="381362702" sldId="505"/>
            <ac:grpSpMk id="118" creationId="{FF88C512-1960-474B-92D7-3E0CD721BEFA}"/>
          </ac:grpSpMkLst>
        </pc:grpChg>
        <pc:graphicFrameChg chg="add del mod modGraphic">
          <ac:chgData name="Stuart Andrews" userId="fe79af9a-8d06-4ba5-854d-245a1649f122" providerId="ADAL" clId="{4A580DDE-4134-497B-9ABE-F822701BB7F1}" dt="2022-02-15T11:56:00.745" v="9939" actId="478"/>
          <ac:graphicFrameMkLst>
            <pc:docMk/>
            <pc:sldMk cId="381362702" sldId="505"/>
            <ac:graphicFrameMk id="2" creationId="{FF6E2020-C52B-46EC-B046-2E79BE31C54E}"/>
          </ac:graphicFrameMkLst>
        </pc:graphicFrameChg>
        <pc:graphicFrameChg chg="add del mod modGraphic">
          <ac:chgData name="Stuart Andrews" userId="fe79af9a-8d06-4ba5-854d-245a1649f122" providerId="ADAL" clId="{4A580DDE-4134-497B-9ABE-F822701BB7F1}" dt="2022-02-15T11:45:37.989" v="9828" actId="478"/>
          <ac:graphicFrameMkLst>
            <pc:docMk/>
            <pc:sldMk cId="381362702" sldId="505"/>
            <ac:graphicFrameMk id="11" creationId="{E137AE42-5A9A-4D10-A674-90308F8B6071}"/>
          </ac:graphicFrameMkLst>
        </pc:graphicFrameChg>
        <pc:picChg chg="add mod">
          <ac:chgData name="Stuart Andrews" userId="fe79af9a-8d06-4ba5-854d-245a1649f122" providerId="ADAL" clId="{4A580DDE-4134-497B-9ABE-F822701BB7F1}" dt="2022-02-15T12:42:04.230" v="10841" actId="164"/>
          <ac:picMkLst>
            <pc:docMk/>
            <pc:sldMk cId="381362702" sldId="505"/>
            <ac:picMk id="4" creationId="{6F5301D7-499C-46FE-ADA7-B6A53D92E5B4}"/>
          </ac:picMkLst>
        </pc:picChg>
        <pc:picChg chg="add mod">
          <ac:chgData name="Stuart Andrews" userId="fe79af9a-8d06-4ba5-854d-245a1649f122" providerId="ADAL" clId="{4A580DDE-4134-497B-9ABE-F822701BB7F1}" dt="2022-02-15T12:42:13.560" v="10844" actId="164"/>
          <ac:picMkLst>
            <pc:docMk/>
            <pc:sldMk cId="381362702" sldId="505"/>
            <ac:picMk id="13" creationId="{1C5BD2C3-184B-45D6-8BD8-1458AED8FE12}"/>
          </ac:picMkLst>
        </pc:picChg>
        <pc:picChg chg="add del mod">
          <ac:chgData name="Stuart Andrews" userId="fe79af9a-8d06-4ba5-854d-245a1649f122" providerId="ADAL" clId="{4A580DDE-4134-497B-9ABE-F822701BB7F1}" dt="2022-02-15T12:10:03.819" v="10366" actId="478"/>
          <ac:picMkLst>
            <pc:docMk/>
            <pc:sldMk cId="381362702" sldId="505"/>
            <ac:picMk id="23" creationId="{0D9100C4-9A2F-4A84-A407-7D772C5C5C28}"/>
          </ac:picMkLst>
        </pc:picChg>
        <pc:picChg chg="add del mod">
          <ac:chgData name="Stuart Andrews" userId="fe79af9a-8d06-4ba5-854d-245a1649f122" providerId="ADAL" clId="{4A580DDE-4134-497B-9ABE-F822701BB7F1}" dt="2022-02-15T12:10:04.517" v="10367" actId="478"/>
          <ac:picMkLst>
            <pc:docMk/>
            <pc:sldMk cId="381362702" sldId="505"/>
            <ac:picMk id="28" creationId="{AF600C6E-7467-473D-871A-58925930458D}"/>
          </ac:picMkLst>
        </pc:picChg>
        <pc:picChg chg="add mod">
          <ac:chgData name="Stuart Andrews" userId="fe79af9a-8d06-4ba5-854d-245a1649f122" providerId="ADAL" clId="{4A580DDE-4134-497B-9ABE-F822701BB7F1}" dt="2022-02-21T19:25:28.788" v="17467" actId="165"/>
          <ac:picMkLst>
            <pc:docMk/>
            <pc:sldMk cId="381362702" sldId="505"/>
            <ac:picMk id="39" creationId="{8B435A1C-FDB3-4179-965F-F1652F22E76A}"/>
          </ac:picMkLst>
        </pc:picChg>
        <pc:picChg chg="add del mod">
          <ac:chgData name="Stuart Andrews" userId="fe79af9a-8d06-4ba5-854d-245a1649f122" providerId="ADAL" clId="{4A580DDE-4134-497B-9ABE-F822701BB7F1}" dt="2022-02-15T12:10:41.007" v="10375" actId="478"/>
          <ac:picMkLst>
            <pc:docMk/>
            <pc:sldMk cId="381362702" sldId="505"/>
            <ac:picMk id="40" creationId="{AA151A24-F3A5-4C3A-9169-4673026837B9}"/>
          </ac:picMkLst>
        </pc:picChg>
        <pc:picChg chg="add mod">
          <ac:chgData name="Stuart Andrews" userId="fe79af9a-8d06-4ba5-854d-245a1649f122" providerId="ADAL" clId="{4A580DDE-4134-497B-9ABE-F822701BB7F1}" dt="2022-02-15T12:49:56.275" v="10892" actId="165"/>
          <ac:picMkLst>
            <pc:docMk/>
            <pc:sldMk cId="381362702" sldId="505"/>
            <ac:picMk id="42" creationId="{90DD31F6-B513-40C3-A1FA-9E5616E711A0}"/>
          </ac:picMkLst>
        </pc:picChg>
        <pc:picChg chg="add mod topLvl">
          <ac:chgData name="Stuart Andrews" userId="fe79af9a-8d06-4ba5-854d-245a1649f122" providerId="ADAL" clId="{4A580DDE-4134-497B-9ABE-F822701BB7F1}" dt="2022-02-15T12:51:22.209" v="10906" actId="164"/>
          <ac:picMkLst>
            <pc:docMk/>
            <pc:sldMk cId="381362702" sldId="505"/>
            <ac:picMk id="44" creationId="{830854B1-38BE-4B39-9580-30547C1CBE81}"/>
          </ac:picMkLst>
        </pc:picChg>
        <pc:picChg chg="add mod">
          <ac:chgData name="Stuart Andrews" userId="fe79af9a-8d06-4ba5-854d-245a1649f122" providerId="ADAL" clId="{4A580DDE-4134-497B-9ABE-F822701BB7F1}" dt="2022-02-15T12:42:26.008" v="10849" actId="164"/>
          <ac:picMkLst>
            <pc:docMk/>
            <pc:sldMk cId="381362702" sldId="505"/>
            <ac:picMk id="49" creationId="{8965F6DB-F3AC-4C48-A3E6-646144BAC329}"/>
          </ac:picMkLst>
        </pc:picChg>
        <pc:picChg chg="mod">
          <ac:chgData name="Stuart Andrews" userId="fe79af9a-8d06-4ba5-854d-245a1649f122" providerId="ADAL" clId="{4A580DDE-4134-497B-9ABE-F822701BB7F1}" dt="2022-02-21T19:20:44.568" v="17373"/>
          <ac:picMkLst>
            <pc:docMk/>
            <pc:sldMk cId="381362702" sldId="505"/>
            <ac:picMk id="63" creationId="{15247968-703F-4B0B-824D-4010DC2A8257}"/>
          </ac:picMkLst>
        </pc:picChg>
        <pc:picChg chg="add mod">
          <ac:chgData name="Stuart Andrews" userId="fe79af9a-8d06-4ba5-854d-245a1649f122" providerId="ADAL" clId="{4A580DDE-4134-497B-9ABE-F822701BB7F1}" dt="2022-02-21T19:25:39.117" v="17470" actId="1076"/>
          <ac:picMkLst>
            <pc:docMk/>
            <pc:sldMk cId="381362702" sldId="505"/>
            <ac:picMk id="79" creationId="{763358E4-CF4A-4452-BB08-FA2FB7BD09D7}"/>
          </ac:picMkLst>
        </pc:picChg>
        <pc:picChg chg="mod">
          <ac:chgData name="Stuart Andrews" userId="fe79af9a-8d06-4ba5-854d-245a1649f122" providerId="ADAL" clId="{4A580DDE-4134-497B-9ABE-F822701BB7F1}" dt="2022-02-21T19:26:39.473" v="17502"/>
          <ac:picMkLst>
            <pc:docMk/>
            <pc:sldMk cId="381362702" sldId="505"/>
            <ac:picMk id="84" creationId="{BABF8A0C-5CFB-4980-BF87-5E3F207CE320}"/>
          </ac:picMkLst>
        </pc:picChg>
        <pc:picChg chg="add del mod">
          <ac:chgData name="Stuart Andrews" userId="fe79af9a-8d06-4ba5-854d-245a1649f122" providerId="ADAL" clId="{4A580DDE-4134-497B-9ABE-F822701BB7F1}" dt="2022-02-15T12:35:58.763" v="10826" actId="931"/>
          <ac:picMkLst>
            <pc:docMk/>
            <pc:sldMk cId="381362702" sldId="505"/>
            <ac:picMk id="98" creationId="{D8950FB6-EEF7-4312-8FB7-845EF049006C}"/>
          </ac:picMkLst>
        </pc:picChg>
        <pc:cxnChg chg="del">
          <ac:chgData name="Stuart Andrews" userId="fe79af9a-8d06-4ba5-854d-245a1649f122" providerId="ADAL" clId="{4A580DDE-4134-497B-9ABE-F822701BB7F1}" dt="2022-02-15T11:43:43.928" v="9786" actId="478"/>
          <ac:cxnSpMkLst>
            <pc:docMk/>
            <pc:sldMk cId="381362702" sldId="505"/>
            <ac:cxnSpMk id="7" creationId="{60108C4D-235B-402E-978C-30BE7FF8C3FF}"/>
          </ac:cxnSpMkLst>
        </pc:cxnChg>
        <pc:cxnChg chg="add del mod">
          <ac:chgData name="Stuart Andrews" userId="fe79af9a-8d06-4ba5-854d-245a1649f122" providerId="ADAL" clId="{4A580DDE-4134-497B-9ABE-F822701BB7F1}" dt="2022-02-15T12:08:44.386" v="10348" actId="478"/>
          <ac:cxnSpMkLst>
            <pc:docMk/>
            <pc:sldMk cId="381362702" sldId="505"/>
            <ac:cxnSpMk id="36" creationId="{718B78D2-7275-4493-B272-9529B57D382B}"/>
          </ac:cxnSpMkLst>
        </pc:cxnChg>
        <pc:cxnChg chg="add del mod ord">
          <ac:chgData name="Stuart Andrews" userId="fe79af9a-8d06-4ba5-854d-245a1649f122" providerId="ADAL" clId="{4A580DDE-4134-497B-9ABE-F822701BB7F1}" dt="2022-02-15T12:31:30.569" v="10799" actId="478"/>
          <ac:cxnSpMkLst>
            <pc:docMk/>
            <pc:sldMk cId="381362702" sldId="505"/>
            <ac:cxnSpMk id="55" creationId="{87097C2C-C489-45C1-AABD-345A21431A7C}"/>
          </ac:cxnSpMkLst>
        </pc:cxnChg>
        <pc:cxnChg chg="add del mod ord">
          <ac:chgData name="Stuart Andrews" userId="fe79af9a-8d06-4ba5-854d-245a1649f122" providerId="ADAL" clId="{4A580DDE-4134-497B-9ABE-F822701BB7F1}" dt="2022-02-15T12:31:31.117" v="10800" actId="478"/>
          <ac:cxnSpMkLst>
            <pc:docMk/>
            <pc:sldMk cId="381362702" sldId="505"/>
            <ac:cxnSpMk id="63" creationId="{841006A1-1FD2-4DE5-BEF3-B64AAE678AD1}"/>
          </ac:cxnSpMkLst>
        </pc:cxnChg>
        <pc:cxnChg chg="add del mod ord">
          <ac:chgData name="Stuart Andrews" userId="fe79af9a-8d06-4ba5-854d-245a1649f122" providerId="ADAL" clId="{4A580DDE-4134-497B-9ABE-F822701BB7F1}" dt="2022-02-15T12:30:15.420" v="10782" actId="478"/>
          <ac:cxnSpMkLst>
            <pc:docMk/>
            <pc:sldMk cId="381362702" sldId="505"/>
            <ac:cxnSpMk id="67" creationId="{38AF3843-C7F6-4335-B99C-FB952D864CE9}"/>
          </ac:cxnSpMkLst>
        </pc:cxnChg>
        <pc:cxnChg chg="add mod">
          <ac:chgData name="Stuart Andrews" userId="fe79af9a-8d06-4ba5-854d-245a1649f122" providerId="ADAL" clId="{4A580DDE-4134-497B-9ABE-F822701BB7F1}" dt="2022-02-21T19:22:00.253" v="17384" actId="14100"/>
          <ac:cxnSpMkLst>
            <pc:docMk/>
            <pc:sldMk cId="381362702" sldId="505"/>
            <ac:cxnSpMk id="71" creationId="{E76D6F6F-B386-4265-8983-E064328C01CB}"/>
          </ac:cxnSpMkLst>
        </pc:cxnChg>
        <pc:cxnChg chg="add del mod">
          <ac:chgData name="Stuart Andrews" userId="fe79af9a-8d06-4ba5-854d-245a1649f122" providerId="ADAL" clId="{4A580DDE-4134-497B-9ABE-F822701BB7F1}" dt="2022-02-15T12:27:14.356" v="10759" actId="478"/>
          <ac:cxnSpMkLst>
            <pc:docMk/>
            <pc:sldMk cId="381362702" sldId="505"/>
            <ac:cxnSpMk id="72" creationId="{2E71DD42-2926-4EC1-954A-282D1F130407}"/>
          </ac:cxnSpMkLst>
        </pc:cxnChg>
        <pc:cxnChg chg="add del mod">
          <ac:chgData name="Stuart Andrews" userId="fe79af9a-8d06-4ba5-854d-245a1649f122" providerId="ADAL" clId="{4A580DDE-4134-497B-9ABE-F822701BB7F1}" dt="2022-02-15T12:27:13.454" v="10758" actId="478"/>
          <ac:cxnSpMkLst>
            <pc:docMk/>
            <pc:sldMk cId="381362702" sldId="505"/>
            <ac:cxnSpMk id="74" creationId="{EDE18414-2AEE-4EAB-8DB8-DA7177A7C885}"/>
          </ac:cxnSpMkLst>
        </pc:cxnChg>
        <pc:cxnChg chg="add mod ord">
          <ac:chgData name="Stuart Andrews" userId="fe79af9a-8d06-4ba5-854d-245a1649f122" providerId="ADAL" clId="{4A580DDE-4134-497B-9ABE-F822701BB7F1}" dt="2022-02-21T19:22:27.280" v="17390" actId="1076"/>
          <ac:cxnSpMkLst>
            <pc:docMk/>
            <pc:sldMk cId="381362702" sldId="505"/>
            <ac:cxnSpMk id="76" creationId="{FADB56AF-8FD2-4F08-A326-48B33179D757}"/>
          </ac:cxnSpMkLst>
        </pc:cxnChg>
        <pc:cxnChg chg="add mod ord">
          <ac:chgData name="Stuart Andrews" userId="fe79af9a-8d06-4ba5-854d-245a1649f122" providerId="ADAL" clId="{4A580DDE-4134-497B-9ABE-F822701BB7F1}" dt="2022-02-21T19:22:04.926" v="17385" actId="1076"/>
          <ac:cxnSpMkLst>
            <pc:docMk/>
            <pc:sldMk cId="381362702" sldId="505"/>
            <ac:cxnSpMk id="78" creationId="{B63AEAF0-C327-4CAB-B408-46D780244064}"/>
          </ac:cxnSpMkLst>
        </pc:cxnChg>
        <pc:cxnChg chg="add mod ord">
          <ac:chgData name="Stuart Andrews" userId="fe79af9a-8d06-4ba5-854d-245a1649f122" providerId="ADAL" clId="{4A580DDE-4134-497B-9ABE-F822701BB7F1}" dt="2022-02-21T19:26:02.566" v="17473" actId="1076"/>
          <ac:cxnSpMkLst>
            <pc:docMk/>
            <pc:sldMk cId="381362702" sldId="505"/>
            <ac:cxnSpMk id="80" creationId="{80BB7E62-0F22-4131-B3BB-BFACF7E64187}"/>
          </ac:cxnSpMkLst>
        </pc:cxnChg>
        <pc:cxnChg chg="add mod ord">
          <ac:chgData name="Stuart Andrews" userId="fe79af9a-8d06-4ba5-854d-245a1649f122" providerId="ADAL" clId="{4A580DDE-4134-497B-9ABE-F822701BB7F1}" dt="2022-02-21T19:26:16.520" v="17481" actId="1076"/>
          <ac:cxnSpMkLst>
            <pc:docMk/>
            <pc:sldMk cId="381362702" sldId="505"/>
            <ac:cxnSpMk id="82" creationId="{DC76612D-7F6D-410F-8254-89EE5CEBB2DE}"/>
          </ac:cxnSpMkLst>
        </pc:cxnChg>
        <pc:cxnChg chg="add mod ord">
          <ac:chgData name="Stuart Andrews" userId="fe79af9a-8d06-4ba5-854d-245a1649f122" providerId="ADAL" clId="{4A580DDE-4134-497B-9ABE-F822701BB7F1}" dt="2022-02-21T19:26:16.520" v="17481" actId="1076"/>
          <ac:cxnSpMkLst>
            <pc:docMk/>
            <pc:sldMk cId="381362702" sldId="505"/>
            <ac:cxnSpMk id="87" creationId="{05C3AA5F-277B-4C40-9E71-03FEBA1C4DE2}"/>
          </ac:cxnSpMkLst>
        </pc:cxnChg>
        <pc:cxnChg chg="add mod">
          <ac:chgData name="Stuart Andrews" userId="fe79af9a-8d06-4ba5-854d-245a1649f122" providerId="ADAL" clId="{4A580DDE-4134-497B-9ABE-F822701BB7F1}" dt="2022-02-21T19:23:06.634" v="17400" actId="14100"/>
          <ac:cxnSpMkLst>
            <pc:docMk/>
            <pc:sldMk cId="381362702" sldId="505"/>
            <ac:cxnSpMk id="91" creationId="{908715A0-FC00-49C8-8083-0BF6624CE41B}"/>
          </ac:cxnSpMkLst>
        </pc:cxnChg>
        <pc:cxnChg chg="add mod ord">
          <ac:chgData name="Stuart Andrews" userId="fe79af9a-8d06-4ba5-854d-245a1649f122" providerId="ADAL" clId="{4A580DDE-4134-497B-9ABE-F822701BB7F1}" dt="2022-02-21T19:23:00.328" v="17399" actId="1076"/>
          <ac:cxnSpMkLst>
            <pc:docMk/>
            <pc:sldMk cId="381362702" sldId="505"/>
            <ac:cxnSpMk id="96" creationId="{D43ADA72-B38A-4E07-9E0A-D0DE3BB60D87}"/>
          </ac:cxnSpMkLst>
        </pc:cxnChg>
      </pc:sldChg>
      <pc:sldChg chg="add del">
        <pc:chgData name="Stuart Andrews" userId="fe79af9a-8d06-4ba5-854d-245a1649f122" providerId="ADAL" clId="{4A580DDE-4134-497B-9ABE-F822701BB7F1}" dt="2022-02-15T11:04:45.527" v="9552" actId="2696"/>
        <pc:sldMkLst>
          <pc:docMk/>
          <pc:sldMk cId="1828695352" sldId="505"/>
        </pc:sldMkLst>
      </pc:sldChg>
      <pc:sldChg chg="addSp modSp add mod modAnim modShow">
        <pc:chgData name="Stuart Andrews" userId="fe79af9a-8d06-4ba5-854d-245a1649f122" providerId="ADAL" clId="{4A580DDE-4134-497B-9ABE-F822701BB7F1}" dt="2022-02-21T12:37:12.742" v="17372" actId="729"/>
        <pc:sldMkLst>
          <pc:docMk/>
          <pc:sldMk cId="3295595173" sldId="506"/>
        </pc:sldMkLst>
        <pc:spChg chg="add mod">
          <ac:chgData name="Stuart Andrews" userId="fe79af9a-8d06-4ba5-854d-245a1649f122" providerId="ADAL" clId="{4A580DDE-4134-497B-9ABE-F822701BB7F1}" dt="2022-02-15T13:48:39.106" v="11550" actId="1076"/>
          <ac:spMkLst>
            <pc:docMk/>
            <pc:sldMk cId="3295595173" sldId="506"/>
            <ac:spMk id="5" creationId="{DC935642-645F-4589-A748-9A9AACFE1891}"/>
          </ac:spMkLst>
        </pc:spChg>
        <pc:graphicFrameChg chg="mod modGraphic">
          <ac:chgData name="Stuart Andrews" userId="fe79af9a-8d06-4ba5-854d-245a1649f122" providerId="ADAL" clId="{4A580DDE-4134-497B-9ABE-F822701BB7F1}" dt="2022-02-15T13:48:25.663" v="11549" actId="12"/>
          <ac:graphicFrameMkLst>
            <pc:docMk/>
            <pc:sldMk cId="3295595173" sldId="506"/>
            <ac:graphicFrameMk id="10" creationId="{9F80B475-F0A3-4961-860D-2EFD93F08F4B}"/>
          </ac:graphicFrameMkLst>
        </pc:graphicFrameChg>
      </pc:sldChg>
      <pc:sldChg chg="add del">
        <pc:chgData name="Stuart Andrews" userId="fe79af9a-8d06-4ba5-854d-245a1649f122" providerId="ADAL" clId="{4A580DDE-4134-497B-9ABE-F822701BB7F1}" dt="2022-02-15T13:35:50.065" v="11130" actId="2696"/>
        <pc:sldMkLst>
          <pc:docMk/>
          <pc:sldMk cId="4247606428" sldId="506"/>
        </pc:sldMkLst>
      </pc:sldChg>
      <pc:sldChg chg="addSp modSp new mod">
        <pc:chgData name="Stuart Andrews" userId="fe79af9a-8d06-4ba5-854d-245a1649f122" providerId="ADAL" clId="{4A580DDE-4134-497B-9ABE-F822701BB7F1}" dt="2022-02-15T14:44:21.954" v="12269" actId="164"/>
        <pc:sldMkLst>
          <pc:docMk/>
          <pc:sldMk cId="4232707710" sldId="507"/>
        </pc:sldMkLst>
        <pc:spChg chg="add mod">
          <ac:chgData name="Stuart Andrews" userId="fe79af9a-8d06-4ba5-854d-245a1649f122" providerId="ADAL" clId="{4A580DDE-4134-497B-9ABE-F822701BB7F1}" dt="2022-02-15T14:37:37.968" v="12209" actId="20577"/>
          <ac:spMkLst>
            <pc:docMk/>
            <pc:sldMk cId="4232707710" sldId="507"/>
            <ac:spMk id="2" creationId="{86020F06-9274-4535-8A70-32B43C0D5156}"/>
          </ac:spMkLst>
        </pc:spChg>
        <pc:spChg chg="add mod">
          <ac:chgData name="Stuart Andrews" userId="fe79af9a-8d06-4ba5-854d-245a1649f122" providerId="ADAL" clId="{4A580DDE-4134-497B-9ABE-F822701BB7F1}" dt="2022-02-15T14:37:28.100" v="12196"/>
          <ac:spMkLst>
            <pc:docMk/>
            <pc:sldMk cId="4232707710" sldId="507"/>
            <ac:spMk id="3" creationId="{FE44CCAE-7FFD-4DE5-B02F-58B872CD3094}"/>
          </ac:spMkLst>
        </pc:spChg>
        <pc:spChg chg="add mod ord">
          <ac:chgData name="Stuart Andrews" userId="fe79af9a-8d06-4ba5-854d-245a1649f122" providerId="ADAL" clId="{4A580DDE-4134-497B-9ABE-F822701BB7F1}" dt="2022-02-15T14:44:11.944" v="12268" actId="164"/>
          <ac:spMkLst>
            <pc:docMk/>
            <pc:sldMk cId="4232707710" sldId="507"/>
            <ac:spMk id="6" creationId="{9AAF6B10-D354-45C4-867A-009B98DE609C}"/>
          </ac:spMkLst>
        </pc:spChg>
        <pc:spChg chg="add mod">
          <ac:chgData name="Stuart Andrews" userId="fe79af9a-8d06-4ba5-854d-245a1649f122" providerId="ADAL" clId="{4A580DDE-4134-497B-9ABE-F822701BB7F1}" dt="2022-02-15T14:44:21.954" v="12269" actId="164"/>
          <ac:spMkLst>
            <pc:docMk/>
            <pc:sldMk cId="4232707710" sldId="507"/>
            <ac:spMk id="10" creationId="{700F1B63-0674-42F3-A034-889BE9BD35B4}"/>
          </ac:spMkLst>
        </pc:spChg>
        <pc:spChg chg="add mod">
          <ac:chgData name="Stuart Andrews" userId="fe79af9a-8d06-4ba5-854d-245a1649f122" providerId="ADAL" clId="{4A580DDE-4134-497B-9ABE-F822701BB7F1}" dt="2022-02-15T14:44:21.954" v="12269" actId="164"/>
          <ac:spMkLst>
            <pc:docMk/>
            <pc:sldMk cId="4232707710" sldId="507"/>
            <ac:spMk id="12" creationId="{8CE90758-6A9B-4EC2-8947-FBB481768C14}"/>
          </ac:spMkLst>
        </pc:spChg>
        <pc:grpChg chg="add mod">
          <ac:chgData name="Stuart Andrews" userId="fe79af9a-8d06-4ba5-854d-245a1649f122" providerId="ADAL" clId="{4A580DDE-4134-497B-9ABE-F822701BB7F1}" dt="2022-02-15T14:40:54.258" v="12228" actId="164"/>
          <ac:grpSpMkLst>
            <pc:docMk/>
            <pc:sldMk cId="4232707710" sldId="507"/>
            <ac:grpSpMk id="7" creationId="{C8179B84-C6D5-4522-922F-92E8C39F22F9}"/>
          </ac:grpSpMkLst>
        </pc:grpChg>
        <pc:grpChg chg="add mod ord">
          <ac:chgData name="Stuart Andrews" userId="fe79af9a-8d06-4ba5-854d-245a1649f122" providerId="ADAL" clId="{4A580DDE-4134-497B-9ABE-F822701BB7F1}" dt="2022-02-15T14:44:11.944" v="12268" actId="164"/>
          <ac:grpSpMkLst>
            <pc:docMk/>
            <pc:sldMk cId="4232707710" sldId="507"/>
            <ac:grpSpMk id="8" creationId="{2C98AE51-9217-4BB5-A133-788A2F34F058}"/>
          </ac:grpSpMkLst>
        </pc:grpChg>
        <pc:grpChg chg="add mod">
          <ac:chgData name="Stuart Andrews" userId="fe79af9a-8d06-4ba5-854d-245a1649f122" providerId="ADAL" clId="{4A580DDE-4134-497B-9ABE-F822701BB7F1}" dt="2022-02-15T14:44:21.954" v="12269" actId="164"/>
          <ac:grpSpMkLst>
            <pc:docMk/>
            <pc:sldMk cId="4232707710" sldId="507"/>
            <ac:grpSpMk id="9" creationId="{FFC870A5-DFDF-48FC-A0DA-9226B6E330F9}"/>
          </ac:grpSpMkLst>
        </pc:grpChg>
        <pc:grpChg chg="add mod">
          <ac:chgData name="Stuart Andrews" userId="fe79af9a-8d06-4ba5-854d-245a1649f122" providerId="ADAL" clId="{4A580DDE-4134-497B-9ABE-F822701BB7F1}" dt="2022-02-15T14:44:11.944" v="12268" actId="164"/>
          <ac:grpSpMkLst>
            <pc:docMk/>
            <pc:sldMk cId="4232707710" sldId="507"/>
            <ac:grpSpMk id="11" creationId="{3156FBFD-8DB6-48FD-BB1B-1D535ABED4DE}"/>
          </ac:grpSpMkLst>
        </pc:grpChg>
        <pc:grpChg chg="add mod">
          <ac:chgData name="Stuart Andrews" userId="fe79af9a-8d06-4ba5-854d-245a1649f122" providerId="ADAL" clId="{4A580DDE-4134-497B-9ABE-F822701BB7F1}" dt="2022-02-15T14:44:21.954" v="12269" actId="164"/>
          <ac:grpSpMkLst>
            <pc:docMk/>
            <pc:sldMk cId="4232707710" sldId="507"/>
            <ac:grpSpMk id="13" creationId="{E32F3C2C-880D-42E9-9E33-DEB5A1EE2530}"/>
          </ac:grpSpMkLst>
        </pc:grpChg>
        <pc:picChg chg="add mod modCrop">
          <ac:chgData name="Stuart Andrews" userId="fe79af9a-8d06-4ba5-854d-245a1649f122" providerId="ADAL" clId="{4A580DDE-4134-497B-9ABE-F822701BB7F1}" dt="2022-02-15T14:44:11.944" v="12268" actId="164"/>
          <ac:picMkLst>
            <pc:docMk/>
            <pc:sldMk cId="4232707710" sldId="507"/>
            <ac:picMk id="5" creationId="{48F13784-218D-4CD5-9AE1-13760441F470}"/>
          </ac:picMkLst>
        </pc:picChg>
        <pc:picChg chg="add mod">
          <ac:chgData name="Stuart Andrews" userId="fe79af9a-8d06-4ba5-854d-245a1649f122" providerId="ADAL" clId="{4A580DDE-4134-497B-9ABE-F822701BB7F1}" dt="2022-02-15T14:44:11.944" v="12268" actId="164"/>
          <ac:picMkLst>
            <pc:docMk/>
            <pc:sldMk cId="4232707710" sldId="507"/>
            <ac:picMk id="1026" creationId="{FE1A36B3-161F-4EDB-8A81-1732AAA80E25}"/>
          </ac:picMkLst>
        </pc:picChg>
      </pc:sldChg>
      <pc:sldChg chg="addSp delSp modSp add mod delAnim modAnim">
        <pc:chgData name="Stuart Andrews" userId="fe79af9a-8d06-4ba5-854d-245a1649f122" providerId="ADAL" clId="{4A580DDE-4134-497B-9ABE-F822701BB7F1}" dt="2022-02-16T14:18:02.569" v="12931" actId="1038"/>
        <pc:sldMkLst>
          <pc:docMk/>
          <pc:sldMk cId="956768826" sldId="508"/>
        </pc:sldMkLst>
        <pc:spChg chg="mod">
          <ac:chgData name="Stuart Andrews" userId="fe79af9a-8d06-4ba5-854d-245a1649f122" providerId="ADAL" clId="{4A580DDE-4134-497B-9ABE-F822701BB7F1}" dt="2022-02-16T14:00:52.891" v="12595" actId="1076"/>
          <ac:spMkLst>
            <pc:docMk/>
            <pc:sldMk cId="956768826" sldId="508"/>
            <ac:spMk id="6" creationId="{4AAC998C-7472-4571-A38F-6B2B1BFA7EC4}"/>
          </ac:spMkLst>
        </pc:spChg>
        <pc:spChg chg="add 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12" creationId="{00F01303-E186-4603-A652-0D89A4921891}"/>
          </ac:spMkLst>
        </pc:spChg>
        <pc:spChg chg="add 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14" creationId="{BEB65A59-A821-44A4-A935-A7BF66EAC0C2}"/>
          </ac:spMkLst>
        </pc:spChg>
        <pc:spChg chg="add 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15" creationId="{EF726CB5-71E9-46B5-933D-5DAFD8DDEC61}"/>
          </ac:spMkLst>
        </pc:spChg>
        <pc:spChg chg="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17" creationId="{7C5E1993-689C-4BB0-962C-63E8D41BD25B}"/>
          </ac:spMkLst>
        </pc:spChg>
        <pc:spChg chg="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18" creationId="{B1ACA809-0372-4950-89D3-02903CEEEA61}"/>
          </ac:spMkLst>
        </pc:spChg>
        <pc:spChg chg="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20" creationId="{31FA8F7C-9B88-4B7B-BE44-805E7BD9DFE6}"/>
          </ac:spMkLst>
        </pc:spChg>
        <pc:spChg chg="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21" creationId="{50842E10-2229-4C90-B527-7A43047A76FF}"/>
          </ac:spMkLst>
        </pc:spChg>
        <pc:spChg chg="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23" creationId="{1D29B0BC-44CD-4E59-8B94-06D57C45BD82}"/>
          </ac:spMkLst>
        </pc:spChg>
        <pc:spChg chg="mod">
          <ac:chgData name="Stuart Andrews" userId="fe79af9a-8d06-4ba5-854d-245a1649f122" providerId="ADAL" clId="{4A580DDE-4134-497B-9ABE-F822701BB7F1}" dt="2022-02-16T14:18:02.569" v="12931" actId="1038"/>
          <ac:spMkLst>
            <pc:docMk/>
            <pc:sldMk cId="956768826" sldId="508"/>
            <ac:spMk id="24" creationId="{03D02B18-9840-4299-9EB4-008550E1944E}"/>
          </ac:spMkLst>
        </pc:spChg>
        <pc:grpChg chg="add del mod">
          <ac:chgData name="Stuart Andrews" userId="fe79af9a-8d06-4ba5-854d-245a1649f122" providerId="ADAL" clId="{4A580DDE-4134-497B-9ABE-F822701BB7F1}" dt="2022-02-16T14:08:28.860" v="12890" actId="165"/>
          <ac:grpSpMkLst>
            <pc:docMk/>
            <pc:sldMk cId="956768826" sldId="508"/>
            <ac:grpSpMk id="2" creationId="{A4C368EB-A96C-4E88-A176-AF4AE7A14FE9}"/>
          </ac:grpSpMkLst>
        </pc:grpChg>
        <pc:grpChg chg="add mod">
          <ac:chgData name="Stuart Andrews" userId="fe79af9a-8d06-4ba5-854d-245a1649f122" providerId="ADAL" clId="{4A580DDE-4134-497B-9ABE-F822701BB7F1}" dt="2022-02-16T14:18:02.569" v="12931" actId="1038"/>
          <ac:grpSpMkLst>
            <pc:docMk/>
            <pc:sldMk cId="956768826" sldId="508"/>
            <ac:grpSpMk id="3" creationId="{81A8ACDD-B5C0-423D-8B0F-B6030106362B}"/>
          </ac:grpSpMkLst>
        </pc:grpChg>
        <pc:grpChg chg="del">
          <ac:chgData name="Stuart Andrews" userId="fe79af9a-8d06-4ba5-854d-245a1649f122" providerId="ADAL" clId="{4A580DDE-4134-497B-9ABE-F822701BB7F1}" dt="2022-02-16T13:45:40.394" v="12528" actId="478"/>
          <ac:grpSpMkLst>
            <pc:docMk/>
            <pc:sldMk cId="956768826" sldId="508"/>
            <ac:grpSpMk id="7" creationId="{896CA014-A55D-4F1A-890E-21D69B8E8391}"/>
          </ac:grpSpMkLst>
        </pc:grpChg>
        <pc:grpChg chg="add mod">
          <ac:chgData name="Stuart Andrews" userId="fe79af9a-8d06-4ba5-854d-245a1649f122" providerId="ADAL" clId="{4A580DDE-4134-497B-9ABE-F822701BB7F1}" dt="2022-02-16T14:18:02.569" v="12931" actId="1038"/>
          <ac:grpSpMkLst>
            <pc:docMk/>
            <pc:sldMk cId="956768826" sldId="508"/>
            <ac:grpSpMk id="13" creationId="{8B4CF9CE-91DA-4D83-95D8-ADAAC99449D4}"/>
          </ac:grpSpMkLst>
        </pc:grpChg>
        <pc:grpChg chg="add mod">
          <ac:chgData name="Stuart Andrews" userId="fe79af9a-8d06-4ba5-854d-245a1649f122" providerId="ADAL" clId="{4A580DDE-4134-497B-9ABE-F822701BB7F1}" dt="2022-02-16T14:18:02.569" v="12931" actId="1038"/>
          <ac:grpSpMkLst>
            <pc:docMk/>
            <pc:sldMk cId="956768826" sldId="508"/>
            <ac:grpSpMk id="16" creationId="{3CF8DDB8-73DE-46DD-AD06-75AE693B1E2F}"/>
          </ac:grpSpMkLst>
        </pc:grpChg>
        <pc:grpChg chg="add mod">
          <ac:chgData name="Stuart Andrews" userId="fe79af9a-8d06-4ba5-854d-245a1649f122" providerId="ADAL" clId="{4A580DDE-4134-497B-9ABE-F822701BB7F1}" dt="2022-02-16T14:18:02.569" v="12931" actId="1038"/>
          <ac:grpSpMkLst>
            <pc:docMk/>
            <pc:sldMk cId="956768826" sldId="508"/>
            <ac:grpSpMk id="19" creationId="{88E17169-79AA-462B-A107-88462ED4E81F}"/>
          </ac:grpSpMkLst>
        </pc:grpChg>
        <pc:grpChg chg="add mod">
          <ac:chgData name="Stuart Andrews" userId="fe79af9a-8d06-4ba5-854d-245a1649f122" providerId="ADAL" clId="{4A580DDE-4134-497B-9ABE-F822701BB7F1}" dt="2022-02-16T14:18:02.569" v="12931" actId="1038"/>
          <ac:grpSpMkLst>
            <pc:docMk/>
            <pc:sldMk cId="956768826" sldId="508"/>
            <ac:grpSpMk id="22" creationId="{C9110341-6367-4988-8B6A-5001CE668ECD}"/>
          </ac:grpSpMkLst>
        </pc:grpChg>
        <pc:picChg chg="add mod topLvl">
          <ac:chgData name="Stuart Andrews" userId="fe79af9a-8d06-4ba5-854d-245a1649f122" providerId="ADAL" clId="{4A580DDE-4134-497B-9ABE-F822701BB7F1}" dt="2022-02-16T14:18:02.569" v="12931" actId="1038"/>
          <ac:picMkLst>
            <pc:docMk/>
            <pc:sldMk cId="956768826" sldId="508"/>
            <ac:picMk id="10" creationId="{D83CCE50-6CDE-4F5E-8979-2BDD183FB477}"/>
          </ac:picMkLst>
        </pc:picChg>
        <pc:picChg chg="add mod topLvl">
          <ac:chgData name="Stuart Andrews" userId="fe79af9a-8d06-4ba5-854d-245a1649f122" providerId="ADAL" clId="{4A580DDE-4134-497B-9ABE-F822701BB7F1}" dt="2022-02-16T14:18:02.569" v="12931" actId="1038"/>
          <ac:picMkLst>
            <pc:docMk/>
            <pc:sldMk cId="956768826" sldId="508"/>
            <ac:picMk id="11" creationId="{A4C7B383-FFB5-489D-9001-A2858D302EE7}"/>
          </ac:picMkLst>
        </pc:picChg>
        <pc:picChg chg="add mod">
          <ac:chgData name="Stuart Andrews" userId="fe79af9a-8d06-4ba5-854d-245a1649f122" providerId="ADAL" clId="{4A580DDE-4134-497B-9ABE-F822701BB7F1}" dt="2022-02-16T14:18:02.569" v="12931" actId="1038"/>
          <ac:picMkLst>
            <pc:docMk/>
            <pc:sldMk cId="956768826" sldId="508"/>
            <ac:picMk id="1026" creationId="{19425C3F-68B3-4DD8-919A-7428D1A78A2A}"/>
          </ac:picMkLst>
        </pc:picChg>
        <pc:picChg chg="add mod topLvl">
          <ac:chgData name="Stuart Andrews" userId="fe79af9a-8d06-4ba5-854d-245a1649f122" providerId="ADAL" clId="{4A580DDE-4134-497B-9ABE-F822701BB7F1}" dt="2022-02-16T14:18:02.569" v="12931" actId="1038"/>
          <ac:picMkLst>
            <pc:docMk/>
            <pc:sldMk cId="956768826" sldId="508"/>
            <ac:picMk id="1028" creationId="{3FBDB73A-4697-492E-8A8D-5C6D14CFCC6D}"/>
          </ac:picMkLst>
        </pc:picChg>
      </pc:sldChg>
      <pc:sldChg chg="addSp modSp new del mod modAnim">
        <pc:chgData name="Stuart Andrews" userId="fe79af9a-8d06-4ba5-854d-245a1649f122" providerId="ADAL" clId="{4A580DDE-4134-497B-9ABE-F822701BB7F1}" dt="2022-02-15T15:00:21.738" v="12340" actId="2696"/>
        <pc:sldMkLst>
          <pc:docMk/>
          <pc:sldMk cId="3713560922" sldId="508"/>
        </pc:sldMkLst>
        <pc:spChg chg="mod">
          <ac:chgData name="Stuart Andrews" userId="fe79af9a-8d06-4ba5-854d-245a1649f122" providerId="ADAL" clId="{4A580DDE-4134-497B-9ABE-F822701BB7F1}" dt="2022-02-15T14:58:42.467" v="12324"/>
          <ac:spMkLst>
            <pc:docMk/>
            <pc:sldMk cId="3713560922" sldId="508"/>
            <ac:spMk id="3" creationId="{A2FF4DF0-33D9-4CD6-B070-0ECB4C53554C}"/>
          </ac:spMkLst>
        </pc:spChg>
        <pc:spChg chg="mod">
          <ac:chgData name="Stuart Andrews" userId="fe79af9a-8d06-4ba5-854d-245a1649f122" providerId="ADAL" clId="{4A580DDE-4134-497B-9ABE-F822701BB7F1}" dt="2022-02-15T14:58:45.515" v="12331" actId="404"/>
          <ac:spMkLst>
            <pc:docMk/>
            <pc:sldMk cId="3713560922" sldId="508"/>
            <ac:spMk id="4" creationId="{A035829D-0E7C-4E58-872B-1959D4A03135}"/>
          </ac:spMkLst>
        </pc:spChg>
        <pc:grpChg chg="add mod">
          <ac:chgData name="Stuart Andrews" userId="fe79af9a-8d06-4ba5-854d-245a1649f122" providerId="ADAL" clId="{4A580DDE-4134-497B-9ABE-F822701BB7F1}" dt="2022-02-15T14:59:51.707" v="12338" actId="1076"/>
          <ac:grpSpMkLst>
            <pc:docMk/>
            <pc:sldMk cId="3713560922" sldId="508"/>
            <ac:grpSpMk id="2" creationId="{F6DECD6C-1D0B-4B80-9C3C-43B785CCFA6C}"/>
          </ac:grpSpMkLst>
        </pc:grpChg>
      </pc:sldChg>
      <pc:sldChg chg="addSp delSp modSp new mod setBg modAnim">
        <pc:chgData name="Stuart Andrews" userId="fe79af9a-8d06-4ba5-854d-245a1649f122" providerId="ADAL" clId="{4A580DDE-4134-497B-9ABE-F822701BB7F1}" dt="2022-02-16T15:10:15.795" v="14059" actId="1076"/>
        <pc:sldMkLst>
          <pc:docMk/>
          <pc:sldMk cId="873442198" sldId="509"/>
        </pc:sldMkLst>
        <pc:spChg chg="add mod">
          <ac:chgData name="Stuart Andrews" userId="fe79af9a-8d06-4ba5-854d-245a1649f122" providerId="ADAL" clId="{4A580DDE-4134-497B-9ABE-F822701BB7F1}" dt="2022-02-16T14:29:46.758" v="12952" actId="20577"/>
          <ac:spMkLst>
            <pc:docMk/>
            <pc:sldMk cId="873442198" sldId="509"/>
            <ac:spMk id="2" creationId="{7C15C20C-27E1-4AF0-8151-61BF695A3446}"/>
          </ac:spMkLst>
        </pc:spChg>
        <pc:spChg chg="add mod">
          <ac:chgData name="Stuart Andrews" userId="fe79af9a-8d06-4ba5-854d-245a1649f122" providerId="ADAL" clId="{4A580DDE-4134-497B-9ABE-F822701BB7F1}" dt="2022-02-16T14:29:33.389" v="12933"/>
          <ac:spMkLst>
            <pc:docMk/>
            <pc:sldMk cId="873442198" sldId="509"/>
            <ac:spMk id="3" creationId="{7490B39E-ED87-4600-96A6-E376883D24D6}"/>
          </ac:spMkLst>
        </pc:spChg>
        <pc:spChg chg="add del mod">
          <ac:chgData name="Stuart Andrews" userId="fe79af9a-8d06-4ba5-854d-245a1649f122" providerId="ADAL" clId="{4A580DDE-4134-497B-9ABE-F822701BB7F1}" dt="2022-02-16T14:39:50.599" v="12989" actId="478"/>
          <ac:spMkLst>
            <pc:docMk/>
            <pc:sldMk cId="873442198" sldId="509"/>
            <ac:spMk id="6" creationId="{A92EA109-B95B-4521-8ED3-CDF13A0D8567}"/>
          </ac:spMkLst>
        </pc:spChg>
        <pc:spChg chg="add del mod topLvl">
          <ac:chgData name="Stuart Andrews" userId="fe79af9a-8d06-4ba5-854d-245a1649f122" providerId="ADAL" clId="{4A580DDE-4134-497B-9ABE-F822701BB7F1}" dt="2022-02-16T14:45:00.403" v="13030" actId="478"/>
          <ac:spMkLst>
            <pc:docMk/>
            <pc:sldMk cId="873442198" sldId="509"/>
            <ac:spMk id="7" creationId="{62080A69-FD3F-419D-AD40-CD1DA53FF0CE}"/>
          </ac:spMkLst>
        </pc:spChg>
        <pc:spChg chg="add del mod">
          <ac:chgData name="Stuart Andrews" userId="fe79af9a-8d06-4ba5-854d-245a1649f122" providerId="ADAL" clId="{4A580DDE-4134-497B-9ABE-F822701BB7F1}" dt="2022-02-16T14:49:37.409" v="13354" actId="478"/>
          <ac:spMkLst>
            <pc:docMk/>
            <pc:sldMk cId="873442198" sldId="509"/>
            <ac:spMk id="27" creationId="{70FE8F1D-B701-4E35-84DF-789F9671A085}"/>
          </ac:spMkLst>
        </pc:spChg>
        <pc:spChg chg="add mod">
          <ac:chgData name="Stuart Andrews" userId="fe79af9a-8d06-4ba5-854d-245a1649f122" providerId="ADAL" clId="{4A580DDE-4134-497B-9ABE-F822701BB7F1}" dt="2022-02-16T15:10:15.795" v="14059" actId="1076"/>
          <ac:spMkLst>
            <pc:docMk/>
            <pc:sldMk cId="873442198" sldId="509"/>
            <ac:spMk id="28" creationId="{0757BCDB-A9F2-44BD-AF36-1967F6BC89FA}"/>
          </ac:spMkLst>
        </pc:spChg>
        <pc:spChg chg="add del mod">
          <ac:chgData name="Stuart Andrews" userId="fe79af9a-8d06-4ba5-854d-245a1649f122" providerId="ADAL" clId="{4A580DDE-4134-497B-9ABE-F822701BB7F1}" dt="2022-02-16T14:56:25.758" v="13736"/>
          <ac:spMkLst>
            <pc:docMk/>
            <pc:sldMk cId="873442198" sldId="509"/>
            <ac:spMk id="30" creationId="{91CF3010-B814-4B55-A62D-BDB3DCF4CEB7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34" creationId="{6409366D-B6F5-45D5-8EAE-349D23AAF594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35" creationId="{689B38EE-46FD-4B09-A781-E2B607839C98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36" creationId="{BA293476-B263-45E2-96D0-EFB6658D0FF8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37" creationId="{6554A0A5-E5AD-4E0F-BFD8-F34A58183BF9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38" creationId="{F3E15966-32F5-437A-9531-02BCFE316E3A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39" creationId="{DF2A28DD-4EDF-4E93-9D4B-2ABC2984F27C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40" creationId="{A62D1647-6452-4E80-96D0-18C15ABE8925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41" creationId="{D5D9C789-98A3-4296-96B5-A9CB80869D90}"/>
          </ac:spMkLst>
        </pc:spChg>
        <pc:spChg chg="add 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42" creationId="{AE57F00E-9CF1-4EAD-BB08-114A65F4FA07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45" creationId="{53593AD1-8635-4B38-B1C2-8F8463B74E2B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46" creationId="{7869C1C9-EFB5-483C-B137-CC3D5AB17BD9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47" creationId="{735692C5-3822-4294-AD06-2BE5F490A06D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48" creationId="{2C64601E-38DD-4337-BA50-E4F321FFEA31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49" creationId="{C288B337-9A37-4471-8FD0-5441F9E1F179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50" creationId="{5CE64442-7CD9-4D3E-BFBB-5BA53F9235F0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51" creationId="{FF269643-DEAB-43C3-94E6-071545382B3C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52" creationId="{8A7B39B9-A2BD-4715-BD20-B2643B36CD45}"/>
          </ac:spMkLst>
        </pc:spChg>
        <pc:spChg chg="mod">
          <ac:chgData name="Stuart Andrews" userId="fe79af9a-8d06-4ba5-854d-245a1649f122" providerId="ADAL" clId="{4A580DDE-4134-497B-9ABE-F822701BB7F1}" dt="2022-02-16T15:02:50.415" v="13872" actId="2085"/>
          <ac:spMkLst>
            <pc:docMk/>
            <pc:sldMk cId="873442198" sldId="509"/>
            <ac:spMk id="53" creationId="{FDFE89B2-7521-4444-B765-6D713CDEB69B}"/>
          </ac:spMkLst>
        </pc:spChg>
        <pc:grpChg chg="add del mod ord">
          <ac:chgData name="Stuart Andrews" userId="fe79af9a-8d06-4ba5-854d-245a1649f122" providerId="ADAL" clId="{4A580DDE-4134-497B-9ABE-F822701BB7F1}" dt="2022-02-16T14:46:46.655" v="13045" actId="478"/>
          <ac:grpSpMkLst>
            <pc:docMk/>
            <pc:sldMk cId="873442198" sldId="509"/>
            <ac:grpSpMk id="20" creationId="{7AF55BA2-A6F8-490C-89CB-626520A54A6D}"/>
          </ac:grpSpMkLst>
        </pc:grpChg>
        <pc:grpChg chg="add del mod">
          <ac:chgData name="Stuart Andrews" userId="fe79af9a-8d06-4ba5-854d-245a1649f122" providerId="ADAL" clId="{4A580DDE-4134-497B-9ABE-F822701BB7F1}" dt="2022-02-16T14:44:57.621" v="13029" actId="165"/>
          <ac:grpSpMkLst>
            <pc:docMk/>
            <pc:sldMk cId="873442198" sldId="509"/>
            <ac:grpSpMk id="21" creationId="{26A96547-0FBB-4C9E-85D4-F51C08BA6FC2}"/>
          </ac:grpSpMkLst>
        </pc:grpChg>
        <pc:grpChg chg="add mod">
          <ac:chgData name="Stuart Andrews" userId="fe79af9a-8d06-4ba5-854d-245a1649f122" providerId="ADAL" clId="{4A580DDE-4134-497B-9ABE-F822701BB7F1}" dt="2022-02-16T14:46:23.822" v="13041" actId="164"/>
          <ac:grpSpMkLst>
            <pc:docMk/>
            <pc:sldMk cId="873442198" sldId="509"/>
            <ac:grpSpMk id="26" creationId="{5A07EAD7-DB0D-44F9-BCD4-55A798E054C9}"/>
          </ac:grpSpMkLst>
        </pc:grpChg>
        <pc:grpChg chg="add mod">
          <ac:chgData name="Stuart Andrews" userId="fe79af9a-8d06-4ba5-854d-245a1649f122" providerId="ADAL" clId="{4A580DDE-4134-497B-9ABE-F822701BB7F1}" dt="2022-02-16T15:02:56.788" v="13873" actId="164"/>
          <ac:grpSpMkLst>
            <pc:docMk/>
            <pc:sldMk cId="873442198" sldId="509"/>
            <ac:grpSpMk id="43" creationId="{51F77BBA-D6C9-4F25-A37F-3C6105580CB9}"/>
          </ac:grpSpMkLst>
        </pc:grpChg>
        <pc:grpChg chg="add mod">
          <ac:chgData name="Stuart Andrews" userId="fe79af9a-8d06-4ba5-854d-245a1649f122" providerId="ADAL" clId="{4A580DDE-4134-497B-9ABE-F822701BB7F1}" dt="2022-02-16T15:02:56.788" v="13873" actId="164"/>
          <ac:grpSpMkLst>
            <pc:docMk/>
            <pc:sldMk cId="873442198" sldId="509"/>
            <ac:grpSpMk id="44" creationId="{0BBFA8C9-334C-4C4B-A0BA-0C257CF9A40D}"/>
          </ac:grpSpMkLst>
        </pc:grpChg>
        <pc:grpChg chg="add mod">
          <ac:chgData name="Stuart Andrews" userId="fe79af9a-8d06-4ba5-854d-245a1649f122" providerId="ADAL" clId="{4A580DDE-4134-497B-9ABE-F822701BB7F1}" dt="2022-02-16T15:08:59.351" v="14049" actId="14861"/>
          <ac:grpSpMkLst>
            <pc:docMk/>
            <pc:sldMk cId="873442198" sldId="509"/>
            <ac:grpSpMk id="54" creationId="{4B413E86-DE3A-43A8-9DA8-AF1272C15D2E}"/>
          </ac:grpSpMkLst>
        </pc:grpChg>
        <pc:graphicFrameChg chg="add mod modGraphic">
          <ac:chgData name="Stuart Andrews" userId="fe79af9a-8d06-4ba5-854d-245a1649f122" providerId="ADAL" clId="{4A580DDE-4134-497B-9ABE-F822701BB7F1}" dt="2022-02-16T15:10:05.040" v="14058" actId="1036"/>
          <ac:graphicFrameMkLst>
            <pc:docMk/>
            <pc:sldMk cId="873442198" sldId="509"/>
            <ac:graphicFrameMk id="29" creationId="{977EF21D-FE1A-474B-9AA2-3E733C9763CF}"/>
          </ac:graphicFrameMkLst>
        </pc:graphicFrameChg>
        <pc:graphicFrameChg chg="add del mod">
          <ac:chgData name="Stuart Andrews" userId="fe79af9a-8d06-4ba5-854d-245a1649f122" providerId="ADAL" clId="{4A580DDE-4134-497B-9ABE-F822701BB7F1}" dt="2022-02-16T14:56:25.758" v="13736"/>
          <ac:graphicFrameMkLst>
            <pc:docMk/>
            <pc:sldMk cId="873442198" sldId="509"/>
            <ac:graphicFrameMk id="31" creationId="{5B6D8802-8AD8-42DF-AFDF-BD40CD4E2A75}"/>
          </ac:graphicFrameMkLst>
        </pc:graphicFrameChg>
        <pc:picChg chg="add del mod topLvl">
          <ac:chgData name="Stuart Andrews" userId="fe79af9a-8d06-4ba5-854d-245a1649f122" providerId="ADAL" clId="{4A580DDE-4134-497B-9ABE-F822701BB7F1}" dt="2022-02-16T14:50:02.994" v="13366" actId="478"/>
          <ac:picMkLst>
            <pc:docMk/>
            <pc:sldMk cId="873442198" sldId="509"/>
            <ac:picMk id="5" creationId="{09004F38-E154-4A2F-88D1-4067D7D35AE0}"/>
          </ac:picMkLst>
        </pc:picChg>
        <pc:picChg chg="add mod ord">
          <ac:chgData name="Stuart Andrews" userId="fe79af9a-8d06-4ba5-854d-245a1649f122" providerId="ADAL" clId="{4A580DDE-4134-497B-9ABE-F822701BB7F1}" dt="2022-02-16T14:44:08.382" v="13020" actId="164"/>
          <ac:picMkLst>
            <pc:docMk/>
            <pc:sldMk cId="873442198" sldId="509"/>
            <ac:picMk id="9" creationId="{E90DAA13-1B11-4743-8D66-8D9321D8FFED}"/>
          </ac:picMkLst>
        </pc:picChg>
        <pc:picChg chg="add mod">
          <ac:chgData name="Stuart Andrews" userId="fe79af9a-8d06-4ba5-854d-245a1649f122" providerId="ADAL" clId="{4A580DDE-4134-497B-9ABE-F822701BB7F1}" dt="2022-02-16T14:44:08.382" v="13020" actId="164"/>
          <ac:picMkLst>
            <pc:docMk/>
            <pc:sldMk cId="873442198" sldId="509"/>
            <ac:picMk id="11" creationId="{675079FB-6A6E-4D5C-B6E2-02770590C668}"/>
          </ac:picMkLst>
        </pc:picChg>
        <pc:picChg chg="add mod">
          <ac:chgData name="Stuart Andrews" userId="fe79af9a-8d06-4ba5-854d-245a1649f122" providerId="ADAL" clId="{4A580DDE-4134-497B-9ABE-F822701BB7F1}" dt="2022-02-16T14:44:08.382" v="13020" actId="164"/>
          <ac:picMkLst>
            <pc:docMk/>
            <pc:sldMk cId="873442198" sldId="509"/>
            <ac:picMk id="13" creationId="{215F6B73-D874-4164-9D1E-24C3C6B6810F}"/>
          </ac:picMkLst>
        </pc:picChg>
        <pc:picChg chg="add mod">
          <ac:chgData name="Stuart Andrews" userId="fe79af9a-8d06-4ba5-854d-245a1649f122" providerId="ADAL" clId="{4A580DDE-4134-497B-9ABE-F822701BB7F1}" dt="2022-02-16T14:44:08.382" v="13020" actId="164"/>
          <ac:picMkLst>
            <pc:docMk/>
            <pc:sldMk cId="873442198" sldId="509"/>
            <ac:picMk id="15" creationId="{4BFA66EC-1D0C-4FE6-90E1-4D6A281A81C4}"/>
          </ac:picMkLst>
        </pc:picChg>
        <pc:picChg chg="add mod">
          <ac:chgData name="Stuart Andrews" userId="fe79af9a-8d06-4ba5-854d-245a1649f122" providerId="ADAL" clId="{4A580DDE-4134-497B-9ABE-F822701BB7F1}" dt="2022-02-16T14:44:08.382" v="13020" actId="164"/>
          <ac:picMkLst>
            <pc:docMk/>
            <pc:sldMk cId="873442198" sldId="509"/>
            <ac:picMk id="17" creationId="{DE059C8B-CFD8-48D3-A871-4D20A1F9B890}"/>
          </ac:picMkLst>
        </pc:picChg>
        <pc:picChg chg="add mod">
          <ac:chgData name="Stuart Andrews" userId="fe79af9a-8d06-4ba5-854d-245a1649f122" providerId="ADAL" clId="{4A580DDE-4134-497B-9ABE-F822701BB7F1}" dt="2022-02-16T14:44:08.382" v="13020" actId="164"/>
          <ac:picMkLst>
            <pc:docMk/>
            <pc:sldMk cId="873442198" sldId="509"/>
            <ac:picMk id="19" creationId="{3DF5173D-BE66-4877-B2B5-36A3C26382BD}"/>
          </ac:picMkLst>
        </pc:picChg>
        <pc:picChg chg="add del mod">
          <ac:chgData name="Stuart Andrews" userId="fe79af9a-8d06-4ba5-854d-245a1649f122" providerId="ADAL" clId="{4A580DDE-4134-497B-9ABE-F822701BB7F1}" dt="2022-02-16T14:46:50.302" v="13047" actId="478"/>
          <ac:picMkLst>
            <pc:docMk/>
            <pc:sldMk cId="873442198" sldId="509"/>
            <ac:picMk id="23" creationId="{60637D74-AEA7-4779-9C9D-3D6628CC0196}"/>
          </ac:picMkLst>
        </pc:picChg>
        <pc:picChg chg="add del mod">
          <ac:chgData name="Stuart Andrews" userId="fe79af9a-8d06-4ba5-854d-245a1649f122" providerId="ADAL" clId="{4A580DDE-4134-497B-9ABE-F822701BB7F1}" dt="2022-02-16T14:46:49.186" v="13046" actId="478"/>
          <ac:picMkLst>
            <pc:docMk/>
            <pc:sldMk cId="873442198" sldId="509"/>
            <ac:picMk id="25" creationId="{7A2E7B71-1E0A-4989-A55B-6C26E67BB861}"/>
          </ac:picMkLst>
        </pc:picChg>
        <pc:picChg chg="add mod">
          <ac:chgData name="Stuart Andrews" userId="fe79af9a-8d06-4ba5-854d-245a1649f122" providerId="ADAL" clId="{4A580DDE-4134-497B-9ABE-F822701BB7F1}" dt="2022-02-16T15:02:56.788" v="13873" actId="164"/>
          <ac:picMkLst>
            <pc:docMk/>
            <pc:sldMk cId="873442198" sldId="509"/>
            <ac:picMk id="33" creationId="{B51CD82C-8346-49D8-AD46-054FD9982BA2}"/>
          </ac:picMkLst>
        </pc:picChg>
      </pc:sldChg>
      <pc:sldChg chg="addSp delSp modSp add del mod delAnim modAnim">
        <pc:chgData name="Stuart Andrews" userId="fe79af9a-8d06-4ba5-854d-245a1649f122" providerId="ADAL" clId="{4A580DDE-4134-497B-9ABE-F822701BB7F1}" dt="2022-02-16T15:12:57.223" v="14090" actId="2696"/>
        <pc:sldMkLst>
          <pc:docMk/>
          <pc:sldMk cId="4019381424" sldId="510"/>
        </pc:sldMkLst>
        <pc:grpChg chg="mod">
          <ac:chgData name="Stuart Andrews" userId="fe79af9a-8d06-4ba5-854d-245a1649f122" providerId="ADAL" clId="{4A580DDE-4134-497B-9ABE-F822701BB7F1}" dt="2022-02-16T15:06:49.218" v="14014" actId="14861"/>
          <ac:grpSpMkLst>
            <pc:docMk/>
            <pc:sldMk cId="4019381424" sldId="510"/>
            <ac:grpSpMk id="54" creationId="{4B413E86-DE3A-43A8-9DA8-AF1272C15D2E}"/>
          </ac:grpSpMkLst>
        </pc:grpChg>
        <pc:graphicFrameChg chg="del">
          <ac:chgData name="Stuart Andrews" userId="fe79af9a-8d06-4ba5-854d-245a1649f122" providerId="ADAL" clId="{4A580DDE-4134-497B-9ABE-F822701BB7F1}" dt="2022-02-16T15:06:29.796" v="14010" actId="478"/>
          <ac:graphicFrameMkLst>
            <pc:docMk/>
            <pc:sldMk cId="4019381424" sldId="510"/>
            <ac:graphicFrameMk id="29" creationId="{977EF21D-FE1A-474B-9AA2-3E733C9763CF}"/>
          </ac:graphicFrameMkLst>
        </pc:graphicFrameChg>
        <pc:graphicFrameChg chg="add mod">
          <ac:chgData name="Stuart Andrews" userId="fe79af9a-8d06-4ba5-854d-245a1649f122" providerId="ADAL" clId="{4A580DDE-4134-497B-9ABE-F822701BB7F1}" dt="2022-02-16T15:08:33.585" v="14039"/>
          <ac:graphicFrameMkLst>
            <pc:docMk/>
            <pc:sldMk cId="4019381424" sldId="510"/>
            <ac:graphicFrameMk id="30" creationId="{28F4B402-2104-43CE-9EB0-B07A4EEB95B7}"/>
          </ac:graphicFrameMkLst>
        </pc:graphicFrameChg>
      </pc:sldChg>
      <pc:sldChg chg="addSp delSp modSp add mod delAnim modAnim">
        <pc:chgData name="Stuart Andrews" userId="fe79af9a-8d06-4ba5-854d-245a1649f122" providerId="ADAL" clId="{4A580DDE-4134-497B-9ABE-F822701BB7F1}" dt="2022-02-21T11:46:04.788" v="16918"/>
        <pc:sldMkLst>
          <pc:docMk/>
          <pc:sldMk cId="891628673" sldId="511"/>
        </pc:sldMkLst>
        <pc:spChg chg="add mod">
          <ac:chgData name="Stuart Andrews" userId="fe79af9a-8d06-4ba5-854d-245a1649f122" providerId="ADAL" clId="{4A580DDE-4134-497B-9ABE-F822701BB7F1}" dt="2022-02-21T10:28:47.997" v="16207" actId="1076"/>
          <ac:spMkLst>
            <pc:docMk/>
            <pc:sldMk cId="891628673" sldId="511"/>
            <ac:spMk id="8" creationId="{95D262F4-1221-4C80-BEF6-A525DD663405}"/>
          </ac:spMkLst>
        </pc:spChg>
        <pc:spChg chg="mod">
          <ac:chgData name="Stuart Andrews" userId="fe79af9a-8d06-4ba5-854d-245a1649f122" providerId="ADAL" clId="{4A580DDE-4134-497B-9ABE-F822701BB7F1}" dt="2022-02-16T15:12:13.666" v="14084" actId="20577"/>
          <ac:spMkLst>
            <pc:docMk/>
            <pc:sldMk cId="891628673" sldId="511"/>
            <ac:spMk id="12" creationId="{E377971C-01F0-4438-88D5-C80818B78371}"/>
          </ac:spMkLst>
        </pc:spChg>
        <pc:spChg chg="add mod">
          <ac:chgData name="Stuart Andrews" userId="fe79af9a-8d06-4ba5-854d-245a1649f122" providerId="ADAL" clId="{4A580DDE-4134-497B-9ABE-F822701BB7F1}" dt="2022-02-16T15:13:16.702" v="14113" actId="1076"/>
          <ac:spMkLst>
            <pc:docMk/>
            <pc:sldMk cId="891628673" sldId="511"/>
            <ac:spMk id="14" creationId="{3A10E096-DCAB-421B-A451-96310E2A6800}"/>
          </ac:spMkLst>
        </pc:spChg>
        <pc:spChg chg="add mod">
          <ac:chgData name="Stuart Andrews" userId="fe79af9a-8d06-4ba5-854d-245a1649f122" providerId="ADAL" clId="{4A580DDE-4134-497B-9ABE-F822701BB7F1}" dt="2022-02-21T10:29:10.995" v="16212" actId="14100"/>
          <ac:spMkLst>
            <pc:docMk/>
            <pc:sldMk cId="891628673" sldId="511"/>
            <ac:spMk id="20" creationId="{54298E9A-F823-4DE7-8FD3-01F21F707AC6}"/>
          </ac:spMkLst>
        </pc:spChg>
        <pc:grpChg chg="del">
          <ac:chgData name="Stuart Andrews" userId="fe79af9a-8d06-4ba5-854d-245a1649f122" providerId="ADAL" clId="{4A580DDE-4134-497B-9ABE-F822701BB7F1}" dt="2022-02-16T15:11:58.073" v="14061" actId="478"/>
          <ac:grpSpMkLst>
            <pc:docMk/>
            <pc:sldMk cId="891628673" sldId="511"/>
            <ac:grpSpMk id="7" creationId="{2C874991-266E-4231-AB80-701D05C2A12F}"/>
          </ac:grpSpMkLst>
        </pc:grpChg>
        <pc:graphicFrameChg chg="add mod">
          <ac:chgData name="Stuart Andrews" userId="fe79af9a-8d06-4ba5-854d-245a1649f122" providerId="ADAL" clId="{4A580DDE-4134-497B-9ABE-F822701BB7F1}" dt="2022-02-16T15:16:17.294" v="14461" actId="20577"/>
          <ac:graphicFrameMkLst>
            <pc:docMk/>
            <pc:sldMk cId="891628673" sldId="511"/>
            <ac:graphicFrameMk id="11" creationId="{50E6FE6D-7C11-4AB5-9B78-A936FF08DD48}"/>
          </ac:graphicFrameMkLst>
        </pc:graphicFrameChg>
        <pc:picChg chg="add del mod ord">
          <ac:chgData name="Stuart Andrews" userId="fe79af9a-8d06-4ba5-854d-245a1649f122" providerId="ADAL" clId="{4A580DDE-4134-497B-9ABE-F822701BB7F1}" dt="2022-02-21T10:24:52.770" v="16147" actId="478"/>
          <ac:picMkLst>
            <pc:docMk/>
            <pc:sldMk cId="891628673" sldId="511"/>
            <ac:picMk id="10" creationId="{DC4730B3-86EE-4C98-A4DC-639EE5815707}"/>
          </ac:picMkLst>
        </pc:picChg>
        <pc:picChg chg="add mod">
          <ac:chgData name="Stuart Andrews" userId="fe79af9a-8d06-4ba5-854d-245a1649f122" providerId="ADAL" clId="{4A580DDE-4134-497B-9ABE-F822701BB7F1}" dt="2022-02-21T10:26:39.540" v="16162" actId="14100"/>
          <ac:picMkLst>
            <pc:docMk/>
            <pc:sldMk cId="891628673" sldId="511"/>
            <ac:picMk id="1026" creationId="{F068C0AE-1636-4807-BE5F-81CF4DC99454}"/>
          </ac:picMkLst>
        </pc:picChg>
        <pc:cxnChg chg="add del mod">
          <ac:chgData name="Stuart Andrews" userId="fe79af9a-8d06-4ba5-854d-245a1649f122" providerId="ADAL" clId="{4A580DDE-4134-497B-9ABE-F822701BB7F1}" dt="2022-02-21T10:28:08.791" v="16202" actId="478"/>
          <ac:cxnSpMkLst>
            <pc:docMk/>
            <pc:sldMk cId="891628673" sldId="511"/>
            <ac:cxnSpMk id="3" creationId="{83898004-7D2D-455E-8B66-448CB8CED8FD}"/>
          </ac:cxnSpMkLst>
        </pc:cxnChg>
        <pc:cxnChg chg="add del">
          <ac:chgData name="Stuart Andrews" userId="fe79af9a-8d06-4ba5-854d-245a1649f122" providerId="ADAL" clId="{4A580DDE-4134-497B-9ABE-F822701BB7F1}" dt="2022-02-21T10:28:20.727" v="16204" actId="478"/>
          <ac:cxnSpMkLst>
            <pc:docMk/>
            <pc:sldMk cId="891628673" sldId="511"/>
            <ac:cxnSpMk id="19" creationId="{CDE61DCE-FF7E-495F-8E69-58DEE98209F2}"/>
          </ac:cxnSpMkLst>
        </pc:cxnChg>
      </pc:sldChg>
      <pc:sldChg chg="addSp delSp modSp add mod modAnim">
        <pc:chgData name="Stuart Andrews" userId="fe79af9a-8d06-4ba5-854d-245a1649f122" providerId="ADAL" clId="{4A580DDE-4134-497B-9ABE-F822701BB7F1}" dt="2022-02-21T11:51:53.306" v="16985" actId="478"/>
        <pc:sldMkLst>
          <pc:docMk/>
          <pc:sldMk cId="1297731948" sldId="512"/>
        </pc:sldMkLst>
        <pc:spChg chg="add mod">
          <ac:chgData name="Stuart Andrews" userId="fe79af9a-8d06-4ba5-854d-245a1649f122" providerId="ADAL" clId="{4A580DDE-4134-497B-9ABE-F822701BB7F1}" dt="2022-02-16T15:18:08.937" v="14463"/>
          <ac:spMkLst>
            <pc:docMk/>
            <pc:sldMk cId="1297731948" sldId="512"/>
            <ac:spMk id="7" creationId="{5F6EFB6D-F3AF-4B63-984F-263DB110BA14}"/>
          </ac:spMkLst>
        </pc:spChg>
        <pc:spChg chg="add mod">
          <ac:chgData name="Stuart Andrews" userId="fe79af9a-8d06-4ba5-854d-245a1649f122" providerId="ADAL" clId="{4A580DDE-4134-497B-9ABE-F822701BB7F1}" dt="2022-02-16T15:18:33.634" v="14491" actId="6549"/>
          <ac:spMkLst>
            <pc:docMk/>
            <pc:sldMk cId="1297731948" sldId="512"/>
            <ac:spMk id="8" creationId="{6B0FE7E7-A9CE-4814-84A3-AB079733E20F}"/>
          </ac:spMkLst>
        </pc:spChg>
        <pc:spChg chg="del">
          <ac:chgData name="Stuart Andrews" userId="fe79af9a-8d06-4ba5-854d-245a1649f122" providerId="ADAL" clId="{4A580DDE-4134-497B-9ABE-F822701BB7F1}" dt="2022-02-16T15:18:17.486" v="14464" actId="478"/>
          <ac:spMkLst>
            <pc:docMk/>
            <pc:sldMk cId="1297731948" sldId="512"/>
            <ac:spMk id="12" creationId="{E377971C-01F0-4438-88D5-C80818B78371}"/>
          </ac:spMkLst>
        </pc:spChg>
        <pc:spChg chg="del">
          <ac:chgData name="Stuart Andrews" userId="fe79af9a-8d06-4ba5-854d-245a1649f122" providerId="ADAL" clId="{4A580DDE-4134-497B-9ABE-F822701BB7F1}" dt="2022-02-21T11:51:53.306" v="16985" actId="478"/>
          <ac:spMkLst>
            <pc:docMk/>
            <pc:sldMk cId="1297731948" sldId="512"/>
            <ac:spMk id="13" creationId="{90547168-BEC2-4086-A3FF-53BCDE4B31E7}"/>
          </ac:spMkLst>
        </pc:spChg>
        <pc:spChg chg="mod">
          <ac:chgData name="Stuart Andrews" userId="fe79af9a-8d06-4ba5-854d-245a1649f122" providerId="ADAL" clId="{4A580DDE-4134-497B-9ABE-F822701BB7F1}" dt="2022-02-16T15:24:21.727" v="14947" actId="1076"/>
          <ac:spMkLst>
            <pc:docMk/>
            <pc:sldMk cId="1297731948" sldId="512"/>
            <ac:spMk id="14" creationId="{3A10E096-DCAB-421B-A451-96310E2A6800}"/>
          </ac:spMkLst>
        </pc:spChg>
        <pc:graphicFrameChg chg="mod">
          <ac:chgData name="Stuart Andrews" userId="fe79af9a-8d06-4ba5-854d-245a1649f122" providerId="ADAL" clId="{4A580DDE-4134-497B-9ABE-F822701BB7F1}" dt="2022-02-16T15:23:08.655" v="14946" actId="20577"/>
          <ac:graphicFrameMkLst>
            <pc:docMk/>
            <pc:sldMk cId="1297731948" sldId="512"/>
            <ac:graphicFrameMk id="11" creationId="{50E6FE6D-7C11-4AB5-9B78-A936FF08DD48}"/>
          </ac:graphicFrameMkLst>
        </pc:graphicFrameChg>
        <pc:picChg chg="del">
          <ac:chgData name="Stuart Andrews" userId="fe79af9a-8d06-4ba5-854d-245a1649f122" providerId="ADAL" clId="{4A580DDE-4134-497B-9ABE-F822701BB7F1}" dt="2022-02-16T15:19:00.983" v="14492" actId="478"/>
          <ac:picMkLst>
            <pc:docMk/>
            <pc:sldMk cId="1297731948" sldId="512"/>
            <ac:picMk id="10" creationId="{DC4730B3-86EE-4C98-A4DC-639EE5815707}"/>
          </ac:picMkLst>
        </pc:picChg>
      </pc:sldChg>
      <pc:sldChg chg="addSp delSp modSp add mod addAnim delAnim modAnim">
        <pc:chgData name="Stuart Andrews" userId="fe79af9a-8d06-4ba5-854d-245a1649f122" providerId="ADAL" clId="{4A580DDE-4134-497B-9ABE-F822701BB7F1}" dt="2022-02-21T12:23:16.694" v="17330"/>
        <pc:sldMkLst>
          <pc:docMk/>
          <pc:sldMk cId="3522722734" sldId="513"/>
        </pc:sldMkLst>
        <pc:spChg chg="del">
          <ac:chgData name="Stuart Andrews" userId="fe79af9a-8d06-4ba5-854d-245a1649f122" providerId="ADAL" clId="{4A580DDE-4134-497B-9ABE-F822701BB7F1}" dt="2022-02-16T15:33:16.272" v="14949" actId="478"/>
          <ac:spMkLst>
            <pc:docMk/>
            <pc:sldMk cId="3522722734" sldId="513"/>
            <ac:spMk id="8" creationId="{6262FA9D-2034-4F6C-9D3A-ADA7A2C3ECF5}"/>
          </ac:spMkLst>
        </pc:spChg>
        <pc:spChg chg="del">
          <ac:chgData name="Stuart Andrews" userId="fe79af9a-8d06-4ba5-854d-245a1649f122" providerId="ADAL" clId="{4A580DDE-4134-497B-9ABE-F822701BB7F1}" dt="2022-02-16T15:33:16.272" v="14949" actId="478"/>
          <ac:spMkLst>
            <pc:docMk/>
            <pc:sldMk cId="3522722734" sldId="513"/>
            <ac:spMk id="9" creationId="{A030973E-1BD0-43E9-B3ED-A38751F1CFEE}"/>
          </ac:spMkLst>
        </pc:spChg>
        <pc:spChg chg="mod">
          <ac:chgData name="Stuart Andrews" userId="fe79af9a-8d06-4ba5-854d-245a1649f122" providerId="ADAL" clId="{4A580DDE-4134-497B-9ABE-F822701BB7F1}" dt="2022-02-16T15:35:56.340" v="15045" actId="165"/>
          <ac:spMkLst>
            <pc:docMk/>
            <pc:sldMk cId="3522722734" sldId="513"/>
            <ac:spMk id="14" creationId="{C902B1AC-87AB-4AAC-8478-0BAEB3500A13}"/>
          </ac:spMkLst>
        </pc:spChg>
        <pc:spChg chg="mod">
          <ac:chgData name="Stuart Andrews" userId="fe79af9a-8d06-4ba5-854d-245a1649f122" providerId="ADAL" clId="{4A580DDE-4134-497B-9ABE-F822701BB7F1}" dt="2022-02-16T15:35:56.340" v="15045" actId="165"/>
          <ac:spMkLst>
            <pc:docMk/>
            <pc:sldMk cId="3522722734" sldId="513"/>
            <ac:spMk id="16" creationId="{0993B463-C5A3-463D-AD26-78B31A3944E2}"/>
          </ac:spMkLst>
        </pc:spChg>
        <pc:spChg chg="mod">
          <ac:chgData name="Stuart Andrews" userId="fe79af9a-8d06-4ba5-854d-245a1649f122" providerId="ADAL" clId="{4A580DDE-4134-497B-9ABE-F822701BB7F1}" dt="2022-02-16T15:35:56.340" v="15045" actId="165"/>
          <ac:spMkLst>
            <pc:docMk/>
            <pc:sldMk cId="3522722734" sldId="513"/>
            <ac:spMk id="17" creationId="{BFC3C23C-BFB6-4888-AF67-9C97DFF7AB75}"/>
          </ac:spMkLst>
        </pc:spChg>
        <pc:spChg chg="mod topLvl">
          <ac:chgData name="Stuart Andrews" userId="fe79af9a-8d06-4ba5-854d-245a1649f122" providerId="ADAL" clId="{4A580DDE-4134-497B-9ABE-F822701BB7F1}" dt="2022-02-16T16:20:58.655" v="15671" actId="164"/>
          <ac:spMkLst>
            <pc:docMk/>
            <pc:sldMk cId="3522722734" sldId="513"/>
            <ac:spMk id="29" creationId="{1B47CB2F-1DCE-43A4-BDB6-AA5942DB1338}"/>
          </ac:spMkLst>
        </pc:spChg>
        <pc:spChg chg="mod">
          <ac:chgData name="Stuart Andrews" userId="fe79af9a-8d06-4ba5-854d-245a1649f122" providerId="ADAL" clId="{4A580DDE-4134-497B-9ABE-F822701BB7F1}" dt="2022-02-16T16:08:01.789" v="15443" actId="165"/>
          <ac:spMkLst>
            <pc:docMk/>
            <pc:sldMk cId="3522722734" sldId="513"/>
            <ac:spMk id="31" creationId="{E986854C-3A26-4405-AEEC-D6CC6B0C1831}"/>
          </ac:spMkLst>
        </pc:spChg>
        <pc:spChg chg="mod">
          <ac:chgData name="Stuart Andrews" userId="fe79af9a-8d06-4ba5-854d-245a1649f122" providerId="ADAL" clId="{4A580DDE-4134-497B-9ABE-F822701BB7F1}" dt="2022-02-16T16:08:01.789" v="15443" actId="165"/>
          <ac:spMkLst>
            <pc:docMk/>
            <pc:sldMk cId="3522722734" sldId="513"/>
            <ac:spMk id="32" creationId="{F7B588A0-4D08-4BFA-8DD0-738184060CCD}"/>
          </ac:spMkLst>
        </pc:spChg>
        <pc:spChg chg="add del mod">
          <ac:chgData name="Stuart Andrews" userId="fe79af9a-8d06-4ba5-854d-245a1649f122" providerId="ADAL" clId="{4A580DDE-4134-497B-9ABE-F822701BB7F1}" dt="2022-02-16T15:40:27.732" v="15116" actId="11529"/>
          <ac:spMkLst>
            <pc:docMk/>
            <pc:sldMk cId="3522722734" sldId="513"/>
            <ac:spMk id="55" creationId="{4E0F32CC-8312-42A6-95F8-931E0C26B940}"/>
          </ac:spMkLst>
        </pc:spChg>
        <pc:spChg chg="add del mod">
          <ac:chgData name="Stuart Andrews" userId="fe79af9a-8d06-4ba5-854d-245a1649f122" providerId="ADAL" clId="{4A580DDE-4134-497B-9ABE-F822701BB7F1}" dt="2022-02-21T12:12:27.970" v="17106" actId="478"/>
          <ac:spMkLst>
            <pc:docMk/>
            <pc:sldMk cId="3522722734" sldId="513"/>
            <ac:spMk id="60" creationId="{096501CC-890A-4BA3-94E4-75AF1E053E5A}"/>
          </ac:spMkLst>
        </pc:spChg>
        <pc:spChg chg="add del mod">
          <ac:chgData name="Stuart Andrews" userId="fe79af9a-8d06-4ba5-854d-245a1649f122" providerId="ADAL" clId="{4A580DDE-4134-497B-9ABE-F822701BB7F1}" dt="2022-02-21T12:12:29.014" v="17107" actId="478"/>
          <ac:spMkLst>
            <pc:docMk/>
            <pc:sldMk cId="3522722734" sldId="513"/>
            <ac:spMk id="61" creationId="{CC0274CB-3B07-4ABD-A5CD-9ABADF5DE43B}"/>
          </ac:spMkLst>
        </pc:spChg>
        <pc:spChg chg="add mod">
          <ac:chgData name="Stuart Andrews" userId="fe79af9a-8d06-4ba5-854d-245a1649f122" providerId="ADAL" clId="{4A580DDE-4134-497B-9ABE-F822701BB7F1}" dt="2022-02-16T15:33:16.451" v="14950"/>
          <ac:spMkLst>
            <pc:docMk/>
            <pc:sldMk cId="3522722734" sldId="513"/>
            <ac:spMk id="62" creationId="{3EDC455D-EF68-47EB-BADA-58B8D9AD2F9F}"/>
          </ac:spMkLst>
        </pc:spChg>
        <pc:spChg chg="add mod">
          <ac:chgData name="Stuart Andrews" userId="fe79af9a-8d06-4ba5-854d-245a1649f122" providerId="ADAL" clId="{4A580DDE-4134-497B-9ABE-F822701BB7F1}" dt="2022-02-16T15:33:16.451" v="14950"/>
          <ac:spMkLst>
            <pc:docMk/>
            <pc:sldMk cId="3522722734" sldId="513"/>
            <ac:spMk id="63" creationId="{6E6036A7-2DF7-4DC4-AB35-49C33D3786A3}"/>
          </ac:spMkLst>
        </pc:spChg>
        <pc:spChg chg="add del mod">
          <ac:chgData name="Stuart Andrews" userId="fe79af9a-8d06-4ba5-854d-245a1649f122" providerId="ADAL" clId="{4A580DDE-4134-497B-9ABE-F822701BB7F1}" dt="2022-02-21T12:11:24.368" v="17067" actId="478"/>
          <ac:spMkLst>
            <pc:docMk/>
            <pc:sldMk cId="3522722734" sldId="513"/>
            <ac:spMk id="64" creationId="{4E3FE803-8DC0-400F-9CD5-5C3D3D46F09E}"/>
          </ac:spMkLst>
        </pc:spChg>
        <pc:spChg chg="add mod ord">
          <ac:chgData name="Stuart Andrews" userId="fe79af9a-8d06-4ba5-854d-245a1649f122" providerId="ADAL" clId="{4A580DDE-4134-497B-9ABE-F822701BB7F1}" dt="2022-02-16T16:16:21.428" v="15647" actId="167"/>
          <ac:spMkLst>
            <pc:docMk/>
            <pc:sldMk cId="3522722734" sldId="513"/>
            <ac:spMk id="65" creationId="{F15191FD-0DF6-43FD-889D-1A3D60D9746B}"/>
          </ac:spMkLst>
        </pc:spChg>
        <pc:spChg chg="add mod">
          <ac:chgData name="Stuart Andrews" userId="fe79af9a-8d06-4ba5-854d-245a1649f122" providerId="ADAL" clId="{4A580DDE-4134-497B-9ABE-F822701BB7F1}" dt="2022-02-16T16:19:02.468" v="15648" actId="164"/>
          <ac:spMkLst>
            <pc:docMk/>
            <pc:sldMk cId="3522722734" sldId="513"/>
            <ac:spMk id="66" creationId="{064D94BB-F184-437A-8E3D-D75B5E712A6D}"/>
          </ac:spMkLst>
        </pc:spChg>
        <pc:spChg chg="add del mod">
          <ac:chgData name="Stuart Andrews" userId="fe79af9a-8d06-4ba5-854d-245a1649f122" providerId="ADAL" clId="{4A580DDE-4134-497B-9ABE-F822701BB7F1}" dt="2022-02-16T15:35:52.584" v="15044"/>
          <ac:spMkLst>
            <pc:docMk/>
            <pc:sldMk cId="3522722734" sldId="513"/>
            <ac:spMk id="67" creationId="{AE3B2CAD-4B4B-4F52-BAEE-6C8FF659A736}"/>
          </ac:spMkLst>
        </pc:spChg>
        <pc:spChg chg="add del mod">
          <ac:chgData name="Stuart Andrews" userId="fe79af9a-8d06-4ba5-854d-245a1649f122" providerId="ADAL" clId="{4A580DDE-4134-497B-9ABE-F822701BB7F1}" dt="2022-02-21T12:13:18.059" v="17160" actId="478"/>
          <ac:spMkLst>
            <pc:docMk/>
            <pc:sldMk cId="3522722734" sldId="513"/>
            <ac:spMk id="68" creationId="{536947A9-D7ED-4792-8D07-7E20AC5E08B5}"/>
          </ac:spMkLst>
        </pc:spChg>
        <pc:spChg chg="mod topLvl">
          <ac:chgData name="Stuart Andrews" userId="fe79af9a-8d06-4ba5-854d-245a1649f122" providerId="ADAL" clId="{4A580DDE-4134-497B-9ABE-F822701BB7F1}" dt="2022-02-21T12:15:53.341" v="17196" actId="20577"/>
          <ac:spMkLst>
            <pc:docMk/>
            <pc:sldMk cId="3522722734" sldId="513"/>
            <ac:spMk id="69" creationId="{38571080-32AC-4F1A-999A-A6E5D1A47DDB}"/>
          </ac:spMkLst>
        </pc:spChg>
        <pc:spChg chg="mod">
          <ac:chgData name="Stuart Andrews" userId="fe79af9a-8d06-4ba5-854d-245a1649f122" providerId="ADAL" clId="{4A580DDE-4134-497B-9ABE-F822701BB7F1}" dt="2022-02-16T15:35:59.875" v="15046"/>
          <ac:spMkLst>
            <pc:docMk/>
            <pc:sldMk cId="3522722734" sldId="513"/>
            <ac:spMk id="71" creationId="{FF5181D3-C40F-4F6D-858C-80E5F397812B}"/>
          </ac:spMkLst>
        </pc:spChg>
        <pc:spChg chg="mod">
          <ac:chgData name="Stuart Andrews" userId="fe79af9a-8d06-4ba5-854d-245a1649f122" providerId="ADAL" clId="{4A580DDE-4134-497B-9ABE-F822701BB7F1}" dt="2022-02-16T15:35:59.875" v="15046"/>
          <ac:spMkLst>
            <pc:docMk/>
            <pc:sldMk cId="3522722734" sldId="513"/>
            <ac:spMk id="72" creationId="{D31C0EFD-268B-4929-BADF-7084E959F357}"/>
          </ac:spMkLst>
        </pc:spChg>
        <pc:spChg chg="mod">
          <ac:chgData name="Stuart Andrews" userId="fe79af9a-8d06-4ba5-854d-245a1649f122" providerId="ADAL" clId="{4A580DDE-4134-497B-9ABE-F822701BB7F1}" dt="2022-02-16T15:37:00.554" v="15050"/>
          <ac:spMkLst>
            <pc:docMk/>
            <pc:sldMk cId="3522722734" sldId="513"/>
            <ac:spMk id="74" creationId="{06E7B898-8531-412F-9224-9A6B50930BDC}"/>
          </ac:spMkLst>
        </pc:spChg>
        <pc:spChg chg="mod">
          <ac:chgData name="Stuart Andrews" userId="fe79af9a-8d06-4ba5-854d-245a1649f122" providerId="ADAL" clId="{4A580DDE-4134-497B-9ABE-F822701BB7F1}" dt="2022-02-16T15:37:00.554" v="15050"/>
          <ac:spMkLst>
            <pc:docMk/>
            <pc:sldMk cId="3522722734" sldId="513"/>
            <ac:spMk id="75" creationId="{03DBFBAB-B922-40E6-8041-24E64E485735}"/>
          </ac:spMkLst>
        </pc:spChg>
        <pc:spChg chg="add mod">
          <ac:chgData name="Stuart Andrews" userId="fe79af9a-8d06-4ba5-854d-245a1649f122" providerId="ADAL" clId="{4A580DDE-4134-497B-9ABE-F822701BB7F1}" dt="2022-02-21T12:21:08.675" v="17304" actId="164"/>
          <ac:spMkLst>
            <pc:docMk/>
            <pc:sldMk cId="3522722734" sldId="513"/>
            <ac:spMk id="76" creationId="{88C7D482-DFED-4BB4-94C4-0D20C45B9766}"/>
          </ac:spMkLst>
        </pc:spChg>
        <pc:spChg chg="add mod">
          <ac:chgData name="Stuart Andrews" userId="fe79af9a-8d06-4ba5-854d-245a1649f122" providerId="ADAL" clId="{4A580DDE-4134-497B-9ABE-F822701BB7F1}" dt="2022-02-21T12:19:47.146" v="17275" actId="164"/>
          <ac:spMkLst>
            <pc:docMk/>
            <pc:sldMk cId="3522722734" sldId="513"/>
            <ac:spMk id="77" creationId="{7AC590DC-CECB-42DB-BF41-C0D086027102}"/>
          </ac:spMkLst>
        </pc:spChg>
        <pc:spChg chg="add mod">
          <ac:chgData name="Stuart Andrews" userId="fe79af9a-8d06-4ba5-854d-245a1649f122" providerId="ADAL" clId="{4A580DDE-4134-497B-9ABE-F822701BB7F1}" dt="2022-02-21T12:19:47.146" v="17275" actId="164"/>
          <ac:spMkLst>
            <pc:docMk/>
            <pc:sldMk cId="3522722734" sldId="513"/>
            <ac:spMk id="78" creationId="{9B54355D-852E-4DCC-86EE-24F6E8BBCBBE}"/>
          </ac:spMkLst>
        </pc:spChg>
        <pc:spChg chg="add del mod">
          <ac:chgData name="Stuart Andrews" userId="fe79af9a-8d06-4ba5-854d-245a1649f122" providerId="ADAL" clId="{4A580DDE-4134-497B-9ABE-F822701BB7F1}" dt="2022-02-21T12:18:40.419" v="17261" actId="478"/>
          <ac:spMkLst>
            <pc:docMk/>
            <pc:sldMk cId="3522722734" sldId="513"/>
            <ac:spMk id="81" creationId="{A4E0E2AD-987B-423C-90F9-450A93AE4B8B}"/>
          </ac:spMkLst>
        </pc:spChg>
        <pc:spChg chg="add del mod">
          <ac:chgData name="Stuart Andrews" userId="fe79af9a-8d06-4ba5-854d-245a1649f122" providerId="ADAL" clId="{4A580DDE-4134-497B-9ABE-F822701BB7F1}" dt="2022-02-16T15:42:22.627" v="15128" actId="478"/>
          <ac:spMkLst>
            <pc:docMk/>
            <pc:sldMk cId="3522722734" sldId="513"/>
            <ac:spMk id="98" creationId="{7E8B88A8-E25F-4AAA-930D-26F0A76EED78}"/>
          </ac:spMkLst>
        </pc:spChg>
        <pc:spChg chg="mod">
          <ac:chgData name="Stuart Andrews" userId="fe79af9a-8d06-4ba5-854d-245a1649f122" providerId="ADAL" clId="{4A580DDE-4134-497B-9ABE-F822701BB7F1}" dt="2022-02-16T15:43:08.229" v="15131"/>
          <ac:spMkLst>
            <pc:docMk/>
            <pc:sldMk cId="3522722734" sldId="513"/>
            <ac:spMk id="108" creationId="{5DDE0FD6-0B16-4612-A87E-CD6BC4DF2F0A}"/>
          </ac:spMkLst>
        </pc:spChg>
        <pc:spChg chg="mod">
          <ac:chgData name="Stuart Andrews" userId="fe79af9a-8d06-4ba5-854d-245a1649f122" providerId="ADAL" clId="{4A580DDE-4134-497B-9ABE-F822701BB7F1}" dt="2022-02-16T15:43:17.053" v="15133"/>
          <ac:spMkLst>
            <pc:docMk/>
            <pc:sldMk cId="3522722734" sldId="513"/>
            <ac:spMk id="112" creationId="{2CF19594-C8FA-495C-9512-2A95FE1A3B1E}"/>
          </ac:spMkLst>
        </pc:spChg>
        <pc:spChg chg="mod">
          <ac:chgData name="Stuart Andrews" userId="fe79af9a-8d06-4ba5-854d-245a1649f122" providerId="ADAL" clId="{4A580DDE-4134-497B-9ABE-F822701BB7F1}" dt="2022-02-16T15:43:17.053" v="15133"/>
          <ac:spMkLst>
            <pc:docMk/>
            <pc:sldMk cId="3522722734" sldId="513"/>
            <ac:spMk id="114" creationId="{C5E7012B-06A6-4DD2-A051-A366D84C2580}"/>
          </ac:spMkLst>
        </pc:spChg>
        <pc:spChg chg="add mod ord">
          <ac:chgData name="Stuart Andrews" userId="fe79af9a-8d06-4ba5-854d-245a1649f122" providerId="ADAL" clId="{4A580DDE-4134-497B-9ABE-F822701BB7F1}" dt="2022-02-16T16:16:21.428" v="15647" actId="167"/>
          <ac:spMkLst>
            <pc:docMk/>
            <pc:sldMk cId="3522722734" sldId="513"/>
            <ac:spMk id="119" creationId="{304F126B-FF5D-4467-AB29-B7FCA8818922}"/>
          </ac:spMkLst>
        </pc:spChg>
        <pc:spChg chg="mod">
          <ac:chgData name="Stuart Andrews" userId="fe79af9a-8d06-4ba5-854d-245a1649f122" providerId="ADAL" clId="{4A580DDE-4134-497B-9ABE-F822701BB7F1}" dt="2022-02-16T15:44:11.336" v="15141" actId="165"/>
          <ac:spMkLst>
            <pc:docMk/>
            <pc:sldMk cId="3522722734" sldId="513"/>
            <ac:spMk id="123" creationId="{BD9FB824-726B-4BA3-8696-DE1541902E57}"/>
          </ac:spMkLst>
        </pc:spChg>
        <pc:spChg chg="mod">
          <ac:chgData name="Stuart Andrews" userId="fe79af9a-8d06-4ba5-854d-245a1649f122" providerId="ADAL" clId="{4A580DDE-4134-497B-9ABE-F822701BB7F1}" dt="2022-02-16T15:44:11.336" v="15141" actId="165"/>
          <ac:spMkLst>
            <pc:docMk/>
            <pc:sldMk cId="3522722734" sldId="513"/>
            <ac:spMk id="124" creationId="{C09F71BB-C8C3-4C6F-9238-254F22996060}"/>
          </ac:spMkLst>
        </pc:spChg>
        <pc:spChg chg="mod">
          <ac:chgData name="Stuart Andrews" userId="fe79af9a-8d06-4ba5-854d-245a1649f122" providerId="ADAL" clId="{4A580DDE-4134-497B-9ABE-F822701BB7F1}" dt="2022-02-16T15:44:22.026" v="15159" actId="20577"/>
          <ac:spMkLst>
            <pc:docMk/>
            <pc:sldMk cId="3522722734" sldId="513"/>
            <ac:spMk id="126" creationId="{1E11936A-774E-43A0-9C71-C8A9E9E0B41F}"/>
          </ac:spMkLst>
        </pc:spChg>
        <pc:spChg chg="add del mod ord">
          <ac:chgData name="Stuart Andrews" userId="fe79af9a-8d06-4ba5-854d-245a1649f122" providerId="ADAL" clId="{4A580DDE-4134-497B-9ABE-F822701BB7F1}" dt="2022-02-21T12:18:35.288" v="17259" actId="14100"/>
          <ac:spMkLst>
            <pc:docMk/>
            <pc:sldMk cId="3522722734" sldId="513"/>
            <ac:spMk id="127" creationId="{5FAD66D5-97F2-42B3-9CB2-CBB12B5B9D77}"/>
          </ac:spMkLst>
        </pc:spChg>
        <pc:spChg chg="mod">
          <ac:chgData name="Stuart Andrews" userId="fe79af9a-8d06-4ba5-854d-245a1649f122" providerId="ADAL" clId="{4A580DDE-4134-497B-9ABE-F822701BB7F1}" dt="2022-02-16T15:47:56.953" v="15257"/>
          <ac:spMkLst>
            <pc:docMk/>
            <pc:sldMk cId="3522722734" sldId="513"/>
            <ac:spMk id="129" creationId="{B5857CBD-CC12-4390-97EC-197089E517BE}"/>
          </ac:spMkLst>
        </pc:spChg>
        <pc:spChg chg="mod">
          <ac:chgData name="Stuart Andrews" userId="fe79af9a-8d06-4ba5-854d-245a1649f122" providerId="ADAL" clId="{4A580DDE-4134-497B-9ABE-F822701BB7F1}" dt="2022-02-16T15:47:56.953" v="15257"/>
          <ac:spMkLst>
            <pc:docMk/>
            <pc:sldMk cId="3522722734" sldId="513"/>
            <ac:spMk id="130" creationId="{D1B329B3-0D58-4F40-A9E7-8A244B61051A}"/>
          </ac:spMkLst>
        </pc:spChg>
        <pc:spChg chg="add mod ord">
          <ac:chgData name="Stuart Andrews" userId="fe79af9a-8d06-4ba5-854d-245a1649f122" providerId="ADAL" clId="{4A580DDE-4134-497B-9ABE-F822701BB7F1}" dt="2022-02-16T16:07:22.292" v="15442" actId="1076"/>
          <ac:spMkLst>
            <pc:docMk/>
            <pc:sldMk cId="3522722734" sldId="513"/>
            <ac:spMk id="131" creationId="{E2B93940-31F8-4F8D-B134-60E35EE153DD}"/>
          </ac:spMkLst>
        </pc:spChg>
        <pc:spChg chg="mod">
          <ac:chgData name="Stuart Andrews" userId="fe79af9a-8d06-4ba5-854d-245a1649f122" providerId="ADAL" clId="{4A580DDE-4134-497B-9ABE-F822701BB7F1}" dt="2022-02-16T16:26:12.555" v="15749" actId="20577"/>
          <ac:spMkLst>
            <pc:docMk/>
            <pc:sldMk cId="3522722734" sldId="513"/>
            <ac:spMk id="139" creationId="{892A5C88-C429-477E-9D07-817C6121948C}"/>
          </ac:spMkLst>
        </pc:spChg>
        <pc:spChg chg="mod">
          <ac:chgData name="Stuart Andrews" userId="fe79af9a-8d06-4ba5-854d-245a1649f122" providerId="ADAL" clId="{4A580DDE-4134-497B-9ABE-F822701BB7F1}" dt="2022-02-16T16:26:12.555" v="15749" actId="20577"/>
          <ac:spMkLst>
            <pc:docMk/>
            <pc:sldMk cId="3522722734" sldId="513"/>
            <ac:spMk id="140" creationId="{807D5CFE-D8F6-4BC7-B215-B4A2D5FE007B}"/>
          </ac:spMkLst>
        </pc:spChg>
        <pc:spChg chg="add del">
          <ac:chgData name="Stuart Andrews" userId="fe79af9a-8d06-4ba5-854d-245a1649f122" providerId="ADAL" clId="{4A580DDE-4134-497B-9ABE-F822701BB7F1}" dt="2022-02-16T16:02:49.941" v="15408" actId="478"/>
          <ac:spMkLst>
            <pc:docMk/>
            <pc:sldMk cId="3522722734" sldId="513"/>
            <ac:spMk id="141" creationId="{95A7776D-964D-482C-95C8-CC005F3B168D}"/>
          </ac:spMkLst>
        </pc:spChg>
        <pc:spChg chg="add mod ord">
          <ac:chgData name="Stuart Andrews" userId="fe79af9a-8d06-4ba5-854d-245a1649f122" providerId="ADAL" clId="{4A580DDE-4134-497B-9ABE-F822701BB7F1}" dt="2022-02-16T16:16:21.428" v="15647" actId="167"/>
          <ac:spMkLst>
            <pc:docMk/>
            <pc:sldMk cId="3522722734" sldId="513"/>
            <ac:spMk id="142" creationId="{75274B11-ABB7-4939-A8A3-ABB4C902FDBA}"/>
          </ac:spMkLst>
        </pc:spChg>
        <pc:spChg chg="add mod ord">
          <ac:chgData name="Stuart Andrews" userId="fe79af9a-8d06-4ba5-854d-245a1649f122" providerId="ADAL" clId="{4A580DDE-4134-497B-9ABE-F822701BB7F1}" dt="2022-02-16T16:16:21.428" v="15647" actId="167"/>
          <ac:spMkLst>
            <pc:docMk/>
            <pc:sldMk cId="3522722734" sldId="513"/>
            <ac:spMk id="143" creationId="{616EC76B-F4D4-49EE-80E9-F7B8FB0EB5E2}"/>
          </ac:spMkLst>
        </pc:spChg>
        <pc:spChg chg="mod">
          <ac:chgData name="Stuart Andrews" userId="fe79af9a-8d06-4ba5-854d-245a1649f122" providerId="ADAL" clId="{4A580DDE-4134-497B-9ABE-F822701BB7F1}" dt="2022-02-16T16:05:17.110" v="15425"/>
          <ac:spMkLst>
            <pc:docMk/>
            <pc:sldMk cId="3522722734" sldId="513"/>
            <ac:spMk id="145" creationId="{9D6A4F69-684C-46FA-96C6-E92D3905A3C3}"/>
          </ac:spMkLst>
        </pc:spChg>
        <pc:spChg chg="mod">
          <ac:chgData name="Stuart Andrews" userId="fe79af9a-8d06-4ba5-854d-245a1649f122" providerId="ADAL" clId="{4A580DDE-4134-497B-9ABE-F822701BB7F1}" dt="2022-02-16T16:05:17.110" v="15425"/>
          <ac:spMkLst>
            <pc:docMk/>
            <pc:sldMk cId="3522722734" sldId="513"/>
            <ac:spMk id="146" creationId="{D4EABFED-6860-4E6E-B2FF-4EAAB760988F}"/>
          </ac:spMkLst>
        </pc:spChg>
        <pc:spChg chg="add mod ord">
          <ac:chgData name="Stuart Andrews" userId="fe79af9a-8d06-4ba5-854d-245a1649f122" providerId="ADAL" clId="{4A580DDE-4134-497B-9ABE-F822701BB7F1}" dt="2022-02-21T12:13:13.946" v="17149" actId="1076"/>
          <ac:spMkLst>
            <pc:docMk/>
            <pc:sldMk cId="3522722734" sldId="513"/>
            <ac:spMk id="150" creationId="{4C9B8A57-915C-4C9B-AD39-B5DDF9BF07A5}"/>
          </ac:spMkLst>
        </pc:spChg>
        <pc:spChg chg="add mod">
          <ac:chgData name="Stuart Andrews" userId="fe79af9a-8d06-4ba5-854d-245a1649f122" providerId="ADAL" clId="{4A580DDE-4134-497B-9ABE-F822701BB7F1}" dt="2022-02-16T16:26:44.688" v="15767" actId="1076"/>
          <ac:spMkLst>
            <pc:docMk/>
            <pc:sldMk cId="3522722734" sldId="513"/>
            <ac:spMk id="151" creationId="{24B6F49D-F835-442F-B192-E87E96B17F6B}"/>
          </ac:spMkLst>
        </pc:spChg>
        <pc:spChg chg="add mod">
          <ac:chgData name="Stuart Andrews" userId="fe79af9a-8d06-4ba5-854d-245a1649f122" providerId="ADAL" clId="{4A580DDE-4134-497B-9ABE-F822701BB7F1}" dt="2022-02-16T16:26:56.194" v="15771" actId="14100"/>
          <ac:spMkLst>
            <pc:docMk/>
            <pc:sldMk cId="3522722734" sldId="513"/>
            <ac:spMk id="152" creationId="{FAA7F108-D4E6-453A-AA43-D74A33D07347}"/>
          </ac:spMkLst>
        </pc:spChg>
        <pc:spChg chg="add mod">
          <ac:chgData name="Stuart Andrews" userId="fe79af9a-8d06-4ba5-854d-245a1649f122" providerId="ADAL" clId="{4A580DDE-4134-497B-9ABE-F822701BB7F1}" dt="2022-02-21T10:32:58.894" v="16231" actId="207"/>
          <ac:spMkLst>
            <pc:docMk/>
            <pc:sldMk cId="3522722734" sldId="513"/>
            <ac:spMk id="157" creationId="{3FC987AC-D6DC-418B-8AA6-D426DAC05457}"/>
          </ac:spMkLst>
        </pc:spChg>
        <pc:spChg chg="add mod">
          <ac:chgData name="Stuart Andrews" userId="fe79af9a-8d06-4ba5-854d-245a1649f122" providerId="ADAL" clId="{4A580DDE-4134-497B-9ABE-F822701BB7F1}" dt="2022-02-21T10:32:50.709" v="16230" actId="207"/>
          <ac:spMkLst>
            <pc:docMk/>
            <pc:sldMk cId="3522722734" sldId="513"/>
            <ac:spMk id="158" creationId="{481D3D2C-FA51-498C-9D98-CB3F3F211A30}"/>
          </ac:spMkLst>
        </pc:spChg>
        <pc:spChg chg="mod">
          <ac:chgData name="Stuart Andrews" userId="fe79af9a-8d06-4ba5-854d-245a1649f122" providerId="ADAL" clId="{4A580DDE-4134-497B-9ABE-F822701BB7F1}" dt="2022-02-16T16:44:16.001" v="15853"/>
          <ac:spMkLst>
            <pc:docMk/>
            <pc:sldMk cId="3522722734" sldId="513"/>
            <ac:spMk id="160" creationId="{621CCF54-4C1C-4998-A86C-57B0177C42E3}"/>
          </ac:spMkLst>
        </pc:spChg>
        <pc:spChg chg="mod">
          <ac:chgData name="Stuart Andrews" userId="fe79af9a-8d06-4ba5-854d-245a1649f122" providerId="ADAL" clId="{4A580DDE-4134-497B-9ABE-F822701BB7F1}" dt="2022-02-16T16:44:16.001" v="15853"/>
          <ac:spMkLst>
            <pc:docMk/>
            <pc:sldMk cId="3522722734" sldId="513"/>
            <ac:spMk id="161" creationId="{F0524630-5213-464F-BBAC-2CD5F887AB0A}"/>
          </ac:spMkLst>
        </pc:spChg>
        <pc:spChg chg="add del mod">
          <ac:chgData name="Stuart Andrews" userId="fe79af9a-8d06-4ba5-854d-245a1649f122" providerId="ADAL" clId="{4A580DDE-4134-497B-9ABE-F822701BB7F1}" dt="2022-02-16T16:44:48.153" v="15857" actId="478"/>
          <ac:spMkLst>
            <pc:docMk/>
            <pc:sldMk cId="3522722734" sldId="513"/>
            <ac:spMk id="162" creationId="{033F576C-EE2F-4CB8-AA3C-21B256227021}"/>
          </ac:spMkLst>
        </pc:spChg>
        <pc:spChg chg="add mod">
          <ac:chgData name="Stuart Andrews" userId="fe79af9a-8d06-4ba5-854d-245a1649f122" providerId="ADAL" clId="{4A580DDE-4134-497B-9ABE-F822701BB7F1}" dt="2022-02-16T16:46:16.447" v="15878" actId="164"/>
          <ac:spMkLst>
            <pc:docMk/>
            <pc:sldMk cId="3522722734" sldId="513"/>
            <ac:spMk id="165" creationId="{506B5048-7595-4B5C-896C-608893B0DB37}"/>
          </ac:spMkLst>
        </pc:spChg>
        <pc:grpChg chg="add mod">
          <ac:chgData name="Stuart Andrews" userId="fe79af9a-8d06-4ba5-854d-245a1649f122" providerId="ADAL" clId="{4A580DDE-4134-497B-9ABE-F822701BB7F1}" dt="2022-02-21T12:21:08.675" v="17304" actId="164"/>
          <ac:grpSpMkLst>
            <pc:docMk/>
            <pc:sldMk cId="3522722734" sldId="513"/>
            <ac:grpSpMk id="7" creationId="{9F725599-AE7F-444C-9B20-A97CB9A2A56D}"/>
          </ac:grpSpMkLst>
        </pc:grpChg>
        <pc:grpChg chg="add mod">
          <ac:chgData name="Stuart Andrews" userId="fe79af9a-8d06-4ba5-854d-245a1649f122" providerId="ADAL" clId="{4A580DDE-4134-497B-9ABE-F822701BB7F1}" dt="2022-02-21T12:21:08.675" v="17304" actId="164"/>
          <ac:grpSpMkLst>
            <pc:docMk/>
            <pc:sldMk cId="3522722734" sldId="513"/>
            <ac:grpSpMk id="8" creationId="{23C9ECCF-63A4-415B-9C26-20B6AB84ED14}"/>
          </ac:grpSpMkLst>
        </pc:grpChg>
        <pc:grpChg chg="mod topLvl">
          <ac:chgData name="Stuart Andrews" userId="fe79af9a-8d06-4ba5-854d-245a1649f122" providerId="ADAL" clId="{4A580DDE-4134-497B-9ABE-F822701BB7F1}" dt="2022-02-16T16:20:58.655" v="15671" actId="164"/>
          <ac:grpSpMkLst>
            <pc:docMk/>
            <pc:sldMk cId="3522722734" sldId="513"/>
            <ac:grpSpMk id="30" creationId="{0D74F61E-FA47-4EC0-B1C1-060C3CE9A976}"/>
          </ac:grpSpMkLst>
        </pc:grpChg>
        <pc:grpChg chg="add del mod">
          <ac:chgData name="Stuart Andrews" userId="fe79af9a-8d06-4ba5-854d-245a1649f122" providerId="ADAL" clId="{4A580DDE-4134-497B-9ABE-F822701BB7F1}" dt="2022-02-16T15:39:36.376" v="15093" actId="164"/>
          <ac:grpSpMkLst>
            <pc:docMk/>
            <pc:sldMk cId="3522722734" sldId="513"/>
            <ac:grpSpMk id="41" creationId="{A6701CC8-2D01-47E5-84E1-997E9667368B}"/>
          </ac:grpSpMkLst>
        </pc:grpChg>
        <pc:grpChg chg="add mod">
          <ac:chgData name="Stuart Andrews" userId="fe79af9a-8d06-4ba5-854d-245a1649f122" providerId="ADAL" clId="{4A580DDE-4134-497B-9ABE-F822701BB7F1}" dt="2022-02-16T16:19:02.468" v="15648" actId="164"/>
          <ac:grpSpMkLst>
            <pc:docMk/>
            <pc:sldMk cId="3522722734" sldId="513"/>
            <ac:grpSpMk id="70" creationId="{0A5D8DF9-558F-4B00-BAF0-26DC1D9BC409}"/>
          </ac:grpSpMkLst>
        </pc:grpChg>
        <pc:grpChg chg="add mod">
          <ac:chgData name="Stuart Andrews" userId="fe79af9a-8d06-4ba5-854d-245a1649f122" providerId="ADAL" clId="{4A580DDE-4134-497B-9ABE-F822701BB7F1}" dt="2022-02-16T15:53:06.254" v="15325" actId="1076"/>
          <ac:grpSpMkLst>
            <pc:docMk/>
            <pc:sldMk cId="3522722734" sldId="513"/>
            <ac:grpSpMk id="73" creationId="{E970E6C0-3ABA-4A67-8897-80BD1BCAE683}"/>
          </ac:grpSpMkLst>
        </pc:grpChg>
        <pc:grpChg chg="del mod topLvl">
          <ac:chgData name="Stuart Andrews" userId="fe79af9a-8d06-4ba5-854d-245a1649f122" providerId="ADAL" clId="{4A580DDE-4134-497B-9ABE-F822701BB7F1}" dt="2022-02-16T15:52:46.615" v="15324" actId="478"/>
          <ac:grpSpMkLst>
            <pc:docMk/>
            <pc:sldMk cId="3522722734" sldId="513"/>
            <ac:grpSpMk id="85" creationId="{DE7C8E6B-9DFB-4751-B8A3-6F999FD0899D}"/>
          </ac:grpSpMkLst>
        </pc:grpChg>
        <pc:grpChg chg="del mod topLvl">
          <ac:chgData name="Stuart Andrews" userId="fe79af9a-8d06-4ba5-854d-245a1649f122" providerId="ADAL" clId="{4A580DDE-4134-497B-9ABE-F822701BB7F1}" dt="2022-02-16T15:52:46.615" v="15324" actId="478"/>
          <ac:grpSpMkLst>
            <pc:docMk/>
            <pc:sldMk cId="3522722734" sldId="513"/>
            <ac:grpSpMk id="99" creationId="{800BF523-5212-478D-A48B-1EBD803CF059}"/>
          </ac:grpSpMkLst>
        </pc:grpChg>
        <pc:grpChg chg="add mod">
          <ac:chgData name="Stuart Andrews" userId="fe79af9a-8d06-4ba5-854d-245a1649f122" providerId="ADAL" clId="{4A580DDE-4134-497B-9ABE-F822701BB7F1}" dt="2022-02-16T15:53:06.254" v="15325" actId="1076"/>
          <ac:grpSpMkLst>
            <pc:docMk/>
            <pc:sldMk cId="3522722734" sldId="513"/>
            <ac:grpSpMk id="100" creationId="{9008ACC8-CBE1-4CF7-B7FC-3507DDEA326C}"/>
          </ac:grpSpMkLst>
        </pc:grpChg>
        <pc:grpChg chg="del mod topLvl">
          <ac:chgData name="Stuart Andrews" userId="fe79af9a-8d06-4ba5-854d-245a1649f122" providerId="ADAL" clId="{4A580DDE-4134-497B-9ABE-F822701BB7F1}" dt="2022-02-16T16:10:33.349" v="15466" actId="165"/>
          <ac:grpSpMkLst>
            <pc:docMk/>
            <pc:sldMk cId="3522722734" sldId="513"/>
            <ac:grpSpMk id="103" creationId="{23E0BA06-8423-4429-B3E9-C6EDE93ECDE7}"/>
          </ac:grpSpMkLst>
        </pc:grpChg>
        <pc:grpChg chg="del mod topLvl">
          <ac:chgData name="Stuart Andrews" userId="fe79af9a-8d06-4ba5-854d-245a1649f122" providerId="ADAL" clId="{4A580DDE-4134-497B-9ABE-F822701BB7F1}" dt="2022-02-16T16:10:03.454" v="15461" actId="165"/>
          <ac:grpSpMkLst>
            <pc:docMk/>
            <pc:sldMk cId="3522722734" sldId="513"/>
            <ac:grpSpMk id="104" creationId="{B38D4556-4B5C-4EF1-8080-88B13C98A847}"/>
          </ac:grpSpMkLst>
        </pc:grpChg>
        <pc:grpChg chg="del mod">
          <ac:chgData name="Stuart Andrews" userId="fe79af9a-8d06-4ba5-854d-245a1649f122" providerId="ADAL" clId="{4A580DDE-4134-497B-9ABE-F822701BB7F1}" dt="2022-02-16T15:35:56.340" v="15045" actId="165"/>
          <ac:grpSpMkLst>
            <pc:docMk/>
            <pc:sldMk cId="3522722734" sldId="513"/>
            <ac:grpSpMk id="109" creationId="{2827B9DE-EB0C-4D2E-BBE8-3EC7FD2E2C62}"/>
          </ac:grpSpMkLst>
        </pc:grpChg>
        <pc:grpChg chg="del mod">
          <ac:chgData name="Stuart Andrews" userId="fe79af9a-8d06-4ba5-854d-245a1649f122" providerId="ADAL" clId="{4A580DDE-4134-497B-9ABE-F822701BB7F1}" dt="2022-02-16T15:52:46.615" v="15324" actId="478"/>
          <ac:grpSpMkLst>
            <pc:docMk/>
            <pc:sldMk cId="3522722734" sldId="513"/>
            <ac:grpSpMk id="110" creationId="{2583C53A-35D0-4013-B60F-36903DC7666D}"/>
          </ac:grpSpMkLst>
        </pc:grpChg>
        <pc:grpChg chg="add mod">
          <ac:chgData name="Stuart Andrews" userId="fe79af9a-8d06-4ba5-854d-245a1649f122" providerId="ADAL" clId="{4A580DDE-4134-497B-9ABE-F822701BB7F1}" dt="2022-02-16T16:19:42.812" v="15655" actId="164"/>
          <ac:grpSpMkLst>
            <pc:docMk/>
            <pc:sldMk cId="3522722734" sldId="513"/>
            <ac:grpSpMk id="111" creationId="{5E559B03-FA6B-4961-B378-6008BAAB72A7}"/>
          </ac:grpSpMkLst>
        </pc:grpChg>
        <pc:grpChg chg="del mod">
          <ac:chgData name="Stuart Andrews" userId="fe79af9a-8d06-4ba5-854d-245a1649f122" providerId="ADAL" clId="{4A580DDE-4134-497B-9ABE-F822701BB7F1}" dt="2022-02-16T16:08:01.789" v="15443" actId="165"/>
          <ac:grpSpMkLst>
            <pc:docMk/>
            <pc:sldMk cId="3522722734" sldId="513"/>
            <ac:grpSpMk id="113" creationId="{5AB07711-4485-4385-8F2F-77DB5D791B4F}"/>
          </ac:grpSpMkLst>
        </pc:grpChg>
        <pc:grpChg chg="del mod">
          <ac:chgData name="Stuart Andrews" userId="fe79af9a-8d06-4ba5-854d-245a1649f122" providerId="ADAL" clId="{4A580DDE-4134-497B-9ABE-F822701BB7F1}" dt="2022-02-16T15:52:46.615" v="15324" actId="478"/>
          <ac:grpSpMkLst>
            <pc:docMk/>
            <pc:sldMk cId="3522722734" sldId="513"/>
            <ac:grpSpMk id="115" creationId="{6346C955-5AA7-4230-A023-560AA8AA2E6A}"/>
          </ac:grpSpMkLst>
        </pc:grpChg>
        <pc:grpChg chg="del mod">
          <ac:chgData name="Stuart Andrews" userId="fe79af9a-8d06-4ba5-854d-245a1649f122" providerId="ADAL" clId="{4A580DDE-4134-497B-9ABE-F822701BB7F1}" dt="2022-02-16T15:52:46.615" v="15324" actId="478"/>
          <ac:grpSpMkLst>
            <pc:docMk/>
            <pc:sldMk cId="3522722734" sldId="513"/>
            <ac:grpSpMk id="116" creationId="{8B6B337F-145F-4F90-BB32-E60DF8001A5A}"/>
          </ac:grpSpMkLst>
        </pc:grpChg>
        <pc:grpChg chg="del mod">
          <ac:chgData name="Stuart Andrews" userId="fe79af9a-8d06-4ba5-854d-245a1649f122" providerId="ADAL" clId="{4A580DDE-4134-497B-9ABE-F822701BB7F1}" dt="2022-02-16T15:52:46.615" v="15324" actId="478"/>
          <ac:grpSpMkLst>
            <pc:docMk/>
            <pc:sldMk cId="3522722734" sldId="513"/>
            <ac:grpSpMk id="117" creationId="{AB0D28DF-4EB0-436A-9DED-06F619B06A66}"/>
          </ac:grpSpMkLst>
        </pc:grpChg>
        <pc:grpChg chg="del mod">
          <ac:chgData name="Stuart Andrews" userId="fe79af9a-8d06-4ba5-854d-245a1649f122" providerId="ADAL" clId="{4A580DDE-4134-497B-9ABE-F822701BB7F1}" dt="2022-02-16T15:52:46.615" v="15324" actId="478"/>
          <ac:grpSpMkLst>
            <pc:docMk/>
            <pc:sldMk cId="3522722734" sldId="513"/>
            <ac:grpSpMk id="118" creationId="{FF88C512-1960-474B-92D7-3E0CD721BEFA}"/>
          </ac:grpSpMkLst>
        </pc:grpChg>
        <pc:grpChg chg="add del mod">
          <ac:chgData name="Stuart Andrews" userId="fe79af9a-8d06-4ba5-854d-245a1649f122" providerId="ADAL" clId="{4A580DDE-4134-497B-9ABE-F822701BB7F1}" dt="2022-02-16T15:44:11.336" v="15141" actId="165"/>
          <ac:grpSpMkLst>
            <pc:docMk/>
            <pc:sldMk cId="3522722734" sldId="513"/>
            <ac:grpSpMk id="120" creationId="{FAB868A3-982B-4B54-84CE-28BC0D76A5CB}"/>
          </ac:grpSpMkLst>
        </pc:grpChg>
        <pc:grpChg chg="mod topLvl">
          <ac:chgData name="Stuart Andrews" userId="fe79af9a-8d06-4ba5-854d-245a1649f122" providerId="ADAL" clId="{4A580DDE-4134-497B-9ABE-F822701BB7F1}" dt="2022-02-16T16:19:42.812" v="15655" actId="164"/>
          <ac:grpSpMkLst>
            <pc:docMk/>
            <pc:sldMk cId="3522722734" sldId="513"/>
            <ac:grpSpMk id="121" creationId="{4F12031C-5237-4752-9316-1BC3F72B4D14}"/>
          </ac:grpSpMkLst>
        </pc:grpChg>
        <pc:grpChg chg="del mod topLvl">
          <ac:chgData name="Stuart Andrews" userId="fe79af9a-8d06-4ba5-854d-245a1649f122" providerId="ADAL" clId="{4A580DDE-4134-497B-9ABE-F822701BB7F1}" dt="2022-02-16T15:44:14.110" v="15142" actId="478"/>
          <ac:grpSpMkLst>
            <pc:docMk/>
            <pc:sldMk cId="3522722734" sldId="513"/>
            <ac:grpSpMk id="122" creationId="{9779AEDB-7B93-4E5E-97AB-414897960590}"/>
          </ac:grpSpMkLst>
        </pc:grpChg>
        <pc:grpChg chg="add mod">
          <ac:chgData name="Stuart Andrews" userId="fe79af9a-8d06-4ba5-854d-245a1649f122" providerId="ADAL" clId="{4A580DDE-4134-497B-9ABE-F822701BB7F1}" dt="2022-02-16T15:53:06.254" v="15325" actId="1076"/>
          <ac:grpSpMkLst>
            <pc:docMk/>
            <pc:sldMk cId="3522722734" sldId="513"/>
            <ac:grpSpMk id="128" creationId="{39777E87-7FB1-4C8F-9B3B-BFE71ED8A485}"/>
          </ac:grpSpMkLst>
        </pc:grpChg>
        <pc:grpChg chg="add mod">
          <ac:chgData name="Stuart Andrews" userId="fe79af9a-8d06-4ba5-854d-245a1649f122" providerId="ADAL" clId="{4A580DDE-4134-497B-9ABE-F822701BB7F1}" dt="2022-02-16T16:26:12.555" v="15749" actId="20577"/>
          <ac:grpSpMkLst>
            <pc:docMk/>
            <pc:sldMk cId="3522722734" sldId="513"/>
            <ac:grpSpMk id="138" creationId="{DA805BDD-777C-4300-A641-C5A9D9EA86B0}"/>
          </ac:grpSpMkLst>
        </pc:grpChg>
        <pc:grpChg chg="add del mod">
          <ac:chgData name="Stuart Andrews" userId="fe79af9a-8d06-4ba5-854d-245a1649f122" providerId="ADAL" clId="{4A580DDE-4134-497B-9ABE-F822701BB7F1}" dt="2022-02-16T16:05:55.651" v="15431" actId="478"/>
          <ac:grpSpMkLst>
            <pc:docMk/>
            <pc:sldMk cId="3522722734" sldId="513"/>
            <ac:grpSpMk id="144" creationId="{2F37063B-0090-4C27-9AB3-3056FE23912B}"/>
          </ac:grpSpMkLst>
        </pc:grpChg>
        <pc:grpChg chg="add mod">
          <ac:chgData name="Stuart Andrews" userId="fe79af9a-8d06-4ba5-854d-245a1649f122" providerId="ADAL" clId="{4A580DDE-4134-497B-9ABE-F822701BB7F1}" dt="2022-02-16T16:19:02.468" v="15648" actId="164"/>
          <ac:grpSpMkLst>
            <pc:docMk/>
            <pc:sldMk cId="3522722734" sldId="513"/>
            <ac:grpSpMk id="153" creationId="{90438FC9-F956-425D-AEE4-2D822749F35E}"/>
          </ac:grpSpMkLst>
        </pc:grpChg>
        <pc:grpChg chg="add mod">
          <ac:chgData name="Stuart Andrews" userId="fe79af9a-8d06-4ba5-854d-245a1649f122" providerId="ADAL" clId="{4A580DDE-4134-497B-9ABE-F822701BB7F1}" dt="2022-02-16T16:19:42.812" v="15655" actId="164"/>
          <ac:grpSpMkLst>
            <pc:docMk/>
            <pc:sldMk cId="3522722734" sldId="513"/>
            <ac:grpSpMk id="154" creationId="{2946CAD3-0936-4A36-90C6-8030E0BC8552}"/>
          </ac:grpSpMkLst>
        </pc:grpChg>
        <pc:grpChg chg="add mod">
          <ac:chgData name="Stuart Andrews" userId="fe79af9a-8d06-4ba5-854d-245a1649f122" providerId="ADAL" clId="{4A580DDE-4134-497B-9ABE-F822701BB7F1}" dt="2022-02-16T16:20:58.655" v="15671" actId="164"/>
          <ac:grpSpMkLst>
            <pc:docMk/>
            <pc:sldMk cId="3522722734" sldId="513"/>
            <ac:grpSpMk id="155" creationId="{4909605D-0CAA-4BA1-A494-2ADB29B7D0DE}"/>
          </ac:grpSpMkLst>
        </pc:grpChg>
        <pc:grpChg chg="add mod">
          <ac:chgData name="Stuart Andrews" userId="fe79af9a-8d06-4ba5-854d-245a1649f122" providerId="ADAL" clId="{4A580DDE-4134-497B-9ABE-F822701BB7F1}" dt="2022-02-16T16:26:12.555" v="15749" actId="20577"/>
          <ac:grpSpMkLst>
            <pc:docMk/>
            <pc:sldMk cId="3522722734" sldId="513"/>
            <ac:grpSpMk id="156" creationId="{AD585AAE-A097-496A-B411-8DC2B9E5C38E}"/>
          </ac:grpSpMkLst>
        </pc:grpChg>
        <pc:grpChg chg="add mod">
          <ac:chgData name="Stuart Andrews" userId="fe79af9a-8d06-4ba5-854d-245a1649f122" providerId="ADAL" clId="{4A580DDE-4134-497B-9ABE-F822701BB7F1}" dt="2022-02-16T16:46:16.447" v="15878" actId="164"/>
          <ac:grpSpMkLst>
            <pc:docMk/>
            <pc:sldMk cId="3522722734" sldId="513"/>
            <ac:grpSpMk id="159" creationId="{8A7EA6F7-7300-4D3D-8BBD-381D88BFC29F}"/>
          </ac:grpSpMkLst>
        </pc:grpChg>
        <pc:grpChg chg="add mod">
          <ac:chgData name="Stuart Andrews" userId="fe79af9a-8d06-4ba5-854d-245a1649f122" providerId="ADAL" clId="{4A580DDE-4134-497B-9ABE-F822701BB7F1}" dt="2022-02-16T16:46:16.447" v="15878" actId="164"/>
          <ac:grpSpMkLst>
            <pc:docMk/>
            <pc:sldMk cId="3522722734" sldId="513"/>
            <ac:grpSpMk id="166" creationId="{85A4ABE0-2CDE-49F3-9433-9807DF3BC8CA}"/>
          </ac:grpSpMkLst>
        </pc:grpChg>
        <pc:picChg chg="add mod">
          <ac:chgData name="Stuart Andrews" userId="fe79af9a-8d06-4ba5-854d-245a1649f122" providerId="ADAL" clId="{4A580DDE-4134-497B-9ABE-F822701BB7F1}" dt="2022-02-21T10:31:42.173" v="16224" actId="207"/>
          <ac:picMkLst>
            <pc:docMk/>
            <pc:sldMk cId="3522722734" sldId="513"/>
            <ac:picMk id="3" creationId="{04F40918-AE99-4444-903D-1331BD372AFD}"/>
          </ac:picMkLst>
        </pc:picChg>
        <pc:picChg chg="mod">
          <ac:chgData name="Stuart Andrews" userId="fe79af9a-8d06-4ba5-854d-245a1649f122" providerId="ADAL" clId="{4A580DDE-4134-497B-9ABE-F822701BB7F1}" dt="2022-02-16T15:35:56.340" v="15045" actId="165"/>
          <ac:picMkLst>
            <pc:docMk/>
            <pc:sldMk cId="3522722734" sldId="513"/>
            <ac:picMk id="4" creationId="{6F5301D7-499C-46FE-ADA7-B6A53D92E5B4}"/>
          </ac:picMkLst>
        </pc:picChg>
        <pc:picChg chg="mod ord topLvl">
          <ac:chgData name="Stuart Andrews" userId="fe79af9a-8d06-4ba5-854d-245a1649f122" providerId="ADAL" clId="{4A580DDE-4134-497B-9ABE-F822701BB7F1}" dt="2022-02-21T10:31:58.752" v="16229" actId="207"/>
          <ac:picMkLst>
            <pc:docMk/>
            <pc:sldMk cId="3522722734" sldId="513"/>
            <ac:picMk id="39" creationId="{8B435A1C-FDB3-4179-965F-F1652F22E76A}"/>
          </ac:picMkLst>
        </pc:picChg>
        <pc:picChg chg="add del mod">
          <ac:chgData name="Stuart Andrews" userId="fe79af9a-8d06-4ba5-854d-245a1649f122" providerId="ADAL" clId="{4A580DDE-4134-497B-9ABE-F822701BB7F1}" dt="2022-02-21T12:12:29.537" v="17108" actId="478"/>
          <ac:picMkLst>
            <pc:docMk/>
            <pc:sldMk cId="3522722734" sldId="513"/>
            <ac:picMk id="67" creationId="{98D729A6-6D65-41B8-8491-A8A44F32FF95}"/>
          </ac:picMkLst>
        </pc:picChg>
        <pc:picChg chg="add mod ord">
          <ac:chgData name="Stuart Andrews" userId="fe79af9a-8d06-4ba5-854d-245a1649f122" providerId="ADAL" clId="{4A580DDE-4134-497B-9ABE-F822701BB7F1}" dt="2022-02-21T10:31:49.491" v="16227" actId="207"/>
          <ac:picMkLst>
            <pc:docMk/>
            <pc:sldMk cId="3522722734" sldId="513"/>
            <ac:picMk id="79" creationId="{68255E60-225B-4A44-BB00-FDE667CAA040}"/>
          </ac:picMkLst>
        </pc:picChg>
        <pc:picChg chg="add mod">
          <ac:chgData name="Stuart Andrews" userId="fe79af9a-8d06-4ba5-854d-245a1649f122" providerId="ADAL" clId="{4A580DDE-4134-497B-9ABE-F822701BB7F1}" dt="2022-02-21T12:19:47.146" v="17275" actId="164"/>
          <ac:picMkLst>
            <pc:docMk/>
            <pc:sldMk cId="3522722734" sldId="513"/>
            <ac:picMk id="80" creationId="{1ADC7377-021A-4772-974B-4F3A4E9ED168}"/>
          </ac:picMkLst>
        </pc:picChg>
        <pc:picChg chg="add mod">
          <ac:chgData name="Stuart Andrews" userId="fe79af9a-8d06-4ba5-854d-245a1649f122" providerId="ADAL" clId="{4A580DDE-4134-497B-9ABE-F822701BB7F1}" dt="2022-02-21T10:31:54.953" v="16228" actId="207"/>
          <ac:picMkLst>
            <pc:docMk/>
            <pc:sldMk cId="3522722734" sldId="513"/>
            <ac:picMk id="95" creationId="{8BD1888C-3978-4E92-8C72-46C70320ED95}"/>
          </ac:picMkLst>
        </pc:picChg>
        <pc:picChg chg="mod">
          <ac:chgData name="Stuart Andrews" userId="fe79af9a-8d06-4ba5-854d-245a1649f122" providerId="ADAL" clId="{4A580DDE-4134-497B-9ABE-F822701BB7F1}" dt="2022-02-21T10:31:44.579" v="16225" actId="207"/>
          <ac:picMkLst>
            <pc:docMk/>
            <pc:sldMk cId="3522722734" sldId="513"/>
            <ac:picMk id="105" creationId="{AB69174C-CDF7-481E-A33F-B62C40FC0171}"/>
          </ac:picMkLst>
        </pc:picChg>
        <pc:picChg chg="mod">
          <ac:chgData name="Stuart Andrews" userId="fe79af9a-8d06-4ba5-854d-245a1649f122" providerId="ADAL" clId="{4A580DDE-4134-497B-9ABE-F822701BB7F1}" dt="2022-02-21T10:31:47.384" v="16226" actId="207"/>
          <ac:picMkLst>
            <pc:docMk/>
            <pc:sldMk cId="3522722734" sldId="513"/>
            <ac:picMk id="125" creationId="{054A6CED-566C-41FA-A707-F92CB1A7DC22}"/>
          </ac:picMkLst>
        </pc:picChg>
        <pc:picChg chg="add mod">
          <ac:chgData name="Stuart Andrews" userId="fe79af9a-8d06-4ba5-854d-245a1649f122" providerId="ADAL" clId="{4A580DDE-4134-497B-9ABE-F822701BB7F1}" dt="2022-02-21T10:31:54.953" v="16228" actId="207"/>
          <ac:picMkLst>
            <pc:docMk/>
            <pc:sldMk cId="3522722734" sldId="513"/>
            <ac:picMk id="133" creationId="{48131762-E9FA-43DA-9845-25DD81E86305}"/>
          </ac:picMkLst>
        </pc:picChg>
        <pc:picChg chg="add del mod">
          <ac:chgData name="Stuart Andrews" userId="fe79af9a-8d06-4ba5-854d-245a1649f122" providerId="ADAL" clId="{4A580DDE-4134-497B-9ABE-F822701BB7F1}" dt="2022-02-16T16:01:13.272" v="15395" actId="478"/>
          <ac:picMkLst>
            <pc:docMk/>
            <pc:sldMk cId="3522722734" sldId="513"/>
            <ac:picMk id="135" creationId="{2999080C-1859-4C73-A6D4-03CC3F2FE2BA}"/>
          </ac:picMkLst>
        </pc:picChg>
        <pc:picChg chg="add mod">
          <ac:chgData name="Stuart Andrews" userId="fe79af9a-8d06-4ba5-854d-245a1649f122" providerId="ADAL" clId="{4A580DDE-4134-497B-9ABE-F822701BB7F1}" dt="2022-02-21T10:31:54.953" v="16228" actId="207"/>
          <ac:picMkLst>
            <pc:docMk/>
            <pc:sldMk cId="3522722734" sldId="513"/>
            <ac:picMk id="137" creationId="{EE2CEE61-7726-47D2-B856-5F818B14BBD6}"/>
          </ac:picMkLst>
        </pc:picChg>
        <pc:picChg chg="add mod">
          <ac:chgData name="Stuart Andrews" userId="fe79af9a-8d06-4ba5-854d-245a1649f122" providerId="ADAL" clId="{4A580DDE-4134-497B-9ABE-F822701BB7F1}" dt="2022-02-21T12:13:13.946" v="17149" actId="1076"/>
          <ac:picMkLst>
            <pc:docMk/>
            <pc:sldMk cId="3522722734" sldId="513"/>
            <ac:picMk id="148" creationId="{B3C0BFDD-AC1B-4A82-8226-20ED5E051C3E}"/>
          </ac:picMkLst>
        </pc:picChg>
        <pc:picChg chg="add del mod">
          <ac:chgData name="Stuart Andrews" userId="fe79af9a-8d06-4ba5-854d-245a1649f122" providerId="ADAL" clId="{4A580DDE-4134-497B-9ABE-F822701BB7F1}" dt="2022-02-16T16:14:05.347" v="15587" actId="478"/>
          <ac:picMkLst>
            <pc:docMk/>
            <pc:sldMk cId="3522722734" sldId="513"/>
            <ac:picMk id="149" creationId="{88CB1F20-D2AD-480F-A8EB-7397EFBBDE15}"/>
          </ac:picMkLst>
        </pc:picChg>
        <pc:picChg chg="add mod">
          <ac:chgData name="Stuart Andrews" userId="fe79af9a-8d06-4ba5-854d-245a1649f122" providerId="ADAL" clId="{4A580DDE-4134-497B-9ABE-F822701BB7F1}" dt="2022-02-21T10:31:39.432" v="16223" actId="207"/>
          <ac:picMkLst>
            <pc:docMk/>
            <pc:sldMk cId="3522722734" sldId="513"/>
            <ac:picMk id="164" creationId="{CBDAEA1D-862C-4D7A-9E3F-9CC8E81FF050}"/>
          </ac:picMkLst>
        </pc:picChg>
        <pc:cxnChg chg="add mod ord">
          <ac:chgData name="Stuart Andrews" userId="fe79af9a-8d06-4ba5-854d-245a1649f122" providerId="ADAL" clId="{4A580DDE-4134-497B-9ABE-F822701BB7F1}" dt="2022-02-21T12:19:34.315" v="17274" actId="14100"/>
          <ac:cxnSpMkLst>
            <pc:docMk/>
            <pc:sldMk cId="3522722734" sldId="513"/>
            <ac:cxnSpMk id="4" creationId="{66FFD2DC-CF11-4E6F-B08D-FA894197BA9C}"/>
          </ac:cxnSpMkLst>
        </pc:cxnChg>
        <pc:cxnChg chg="add del mod">
          <ac:chgData name="Stuart Andrews" userId="fe79af9a-8d06-4ba5-854d-245a1649f122" providerId="ADAL" clId="{4A580DDE-4134-497B-9ABE-F822701BB7F1}" dt="2022-02-16T15:39:47.940" v="15108" actId="478"/>
          <ac:cxnSpMkLst>
            <pc:docMk/>
            <pc:sldMk cId="3522722734" sldId="513"/>
            <ac:cxnSpMk id="6" creationId="{502C701F-F88B-4D0B-BD1A-DBD8774926D8}"/>
          </ac:cxnSpMkLst>
        </pc:cxnChg>
        <pc:cxnChg chg="add del mod">
          <ac:chgData name="Stuart Andrews" userId="fe79af9a-8d06-4ba5-854d-245a1649f122" providerId="ADAL" clId="{4A580DDE-4134-497B-9ABE-F822701BB7F1}" dt="2022-02-16T15:37:31.519" v="15069" actId="11529"/>
          <ac:cxnSpMkLst>
            <pc:docMk/>
            <pc:sldMk cId="3522722734" sldId="513"/>
            <ac:cxnSpMk id="11" creationId="{EFFDFFE9-A278-437A-8485-87FE4DFB15A0}"/>
          </ac:cxnSpMkLst>
        </pc:cxnChg>
        <pc:cxnChg chg="add del mod topLvl">
          <ac:chgData name="Stuart Andrews" userId="fe79af9a-8d06-4ba5-854d-245a1649f122" providerId="ADAL" clId="{4A580DDE-4134-497B-9ABE-F822701BB7F1}" dt="2022-02-16T15:39:42.674" v="15105" actId="11529"/>
          <ac:cxnSpMkLst>
            <pc:docMk/>
            <pc:sldMk cId="3522722734" sldId="513"/>
            <ac:cxnSpMk id="23" creationId="{41A651FA-B7CE-4E2A-8783-3251548DA992}"/>
          </ac:cxnSpMkLst>
        </pc:cxnChg>
        <pc:cxnChg chg="add del mod topLvl">
          <ac:chgData name="Stuart Andrews" userId="fe79af9a-8d06-4ba5-854d-245a1649f122" providerId="ADAL" clId="{4A580DDE-4134-497B-9ABE-F822701BB7F1}" dt="2022-02-16T15:39:36.971" v="15094" actId="11529"/>
          <ac:cxnSpMkLst>
            <pc:docMk/>
            <pc:sldMk cId="3522722734" sldId="513"/>
            <ac:cxnSpMk id="40" creationId="{C805A18E-9EA2-45BC-B282-BFF6F500E4A0}"/>
          </ac:cxnSpMkLst>
        </pc:cxnChg>
        <pc:cxnChg chg="add del mod">
          <ac:chgData name="Stuart Andrews" userId="fe79af9a-8d06-4ba5-854d-245a1649f122" providerId="ADAL" clId="{4A580DDE-4134-497B-9ABE-F822701BB7F1}" dt="2022-02-16T15:41:18.987" v="15120" actId="478"/>
          <ac:cxnSpMkLst>
            <pc:docMk/>
            <pc:sldMk cId="3522722734" sldId="513"/>
            <ac:cxnSpMk id="57" creationId="{8E60A11B-2043-4943-8371-6DF7E9EC0475}"/>
          </ac:cxnSpMkLst>
        </pc:cxnChg>
        <pc:cxnChg chg="del mod">
          <ac:chgData name="Stuart Andrews" userId="fe79af9a-8d06-4ba5-854d-245a1649f122" providerId="ADAL" clId="{4A580DDE-4134-497B-9ABE-F822701BB7F1}" dt="2022-02-16T15:52:39.142" v="15323" actId="478"/>
          <ac:cxnSpMkLst>
            <pc:docMk/>
            <pc:sldMk cId="3522722734" sldId="513"/>
            <ac:cxnSpMk id="76" creationId="{FADB56AF-8FD2-4F08-A326-48B33179D757}"/>
          </ac:cxnSpMkLst>
        </pc:cxnChg>
        <pc:cxnChg chg="del mod">
          <ac:chgData name="Stuart Andrews" userId="fe79af9a-8d06-4ba5-854d-245a1649f122" providerId="ADAL" clId="{4A580DDE-4134-497B-9ABE-F822701BB7F1}" dt="2022-02-16T15:52:46.615" v="15324" actId="478"/>
          <ac:cxnSpMkLst>
            <pc:docMk/>
            <pc:sldMk cId="3522722734" sldId="513"/>
            <ac:cxnSpMk id="78" creationId="{B63AEAF0-C327-4CAB-B408-46D780244064}"/>
          </ac:cxnSpMkLst>
        </pc:cxnChg>
        <pc:cxnChg chg="del mod">
          <ac:chgData name="Stuart Andrews" userId="fe79af9a-8d06-4ba5-854d-245a1649f122" providerId="ADAL" clId="{4A580DDE-4134-497B-9ABE-F822701BB7F1}" dt="2022-02-16T15:52:46.615" v="15324" actId="478"/>
          <ac:cxnSpMkLst>
            <pc:docMk/>
            <pc:sldMk cId="3522722734" sldId="513"/>
            <ac:cxnSpMk id="80" creationId="{80BB7E62-0F22-4131-B3BB-BFACF7E64187}"/>
          </ac:cxnSpMkLst>
        </pc:cxnChg>
        <pc:cxnChg chg="del mod">
          <ac:chgData name="Stuart Andrews" userId="fe79af9a-8d06-4ba5-854d-245a1649f122" providerId="ADAL" clId="{4A580DDE-4134-497B-9ABE-F822701BB7F1}" dt="2022-02-16T15:52:46.615" v="15324" actId="478"/>
          <ac:cxnSpMkLst>
            <pc:docMk/>
            <pc:sldMk cId="3522722734" sldId="513"/>
            <ac:cxnSpMk id="82" creationId="{DC76612D-7F6D-410F-8254-89EE5CEBB2DE}"/>
          </ac:cxnSpMkLst>
        </pc:cxnChg>
        <pc:cxnChg chg="add del mod ord">
          <ac:chgData name="Stuart Andrews" userId="fe79af9a-8d06-4ba5-854d-245a1649f122" providerId="ADAL" clId="{4A580DDE-4134-497B-9ABE-F822701BB7F1}" dt="2022-02-16T15:57:25.644" v="15387" actId="478"/>
          <ac:cxnSpMkLst>
            <pc:docMk/>
            <pc:sldMk cId="3522722734" sldId="513"/>
            <ac:cxnSpMk id="83" creationId="{9DAAD359-5DDA-467B-BDB7-77333D024860}"/>
          </ac:cxnSpMkLst>
        </pc:cxnChg>
        <pc:cxnChg chg="del mod">
          <ac:chgData name="Stuart Andrews" userId="fe79af9a-8d06-4ba5-854d-245a1649f122" providerId="ADAL" clId="{4A580DDE-4134-497B-9ABE-F822701BB7F1}" dt="2022-02-16T15:52:46.615" v="15324" actId="478"/>
          <ac:cxnSpMkLst>
            <pc:docMk/>
            <pc:sldMk cId="3522722734" sldId="513"/>
            <ac:cxnSpMk id="87" creationId="{05C3AA5F-277B-4C40-9E71-03FEBA1C4DE2}"/>
          </ac:cxnSpMkLst>
        </pc:cxnChg>
        <pc:cxnChg chg="del mod">
          <ac:chgData name="Stuart Andrews" userId="fe79af9a-8d06-4ba5-854d-245a1649f122" providerId="ADAL" clId="{4A580DDE-4134-497B-9ABE-F822701BB7F1}" dt="2022-02-16T15:52:46.615" v="15324" actId="478"/>
          <ac:cxnSpMkLst>
            <pc:docMk/>
            <pc:sldMk cId="3522722734" sldId="513"/>
            <ac:cxnSpMk id="91" creationId="{908715A0-FC00-49C8-8083-0BF6624CE41B}"/>
          </ac:cxnSpMkLst>
        </pc:cxnChg>
        <pc:cxnChg chg="del mod">
          <ac:chgData name="Stuart Andrews" userId="fe79af9a-8d06-4ba5-854d-245a1649f122" providerId="ADAL" clId="{4A580DDE-4134-497B-9ABE-F822701BB7F1}" dt="2022-02-16T15:52:46.615" v="15324" actId="478"/>
          <ac:cxnSpMkLst>
            <pc:docMk/>
            <pc:sldMk cId="3522722734" sldId="513"/>
            <ac:cxnSpMk id="96" creationId="{D43ADA72-B38A-4E07-9E0A-D0DE3BB60D87}"/>
          </ac:cxnSpMkLst>
        </pc:cxnChg>
        <pc:cxnChg chg="add del mod ord">
          <ac:chgData name="Stuart Andrews" userId="fe79af9a-8d06-4ba5-854d-245a1649f122" providerId="ADAL" clId="{4A580DDE-4134-497B-9ABE-F822701BB7F1}" dt="2022-02-16T15:57:23.942" v="15386" actId="478"/>
          <ac:cxnSpMkLst>
            <pc:docMk/>
            <pc:sldMk cId="3522722734" sldId="513"/>
            <ac:cxnSpMk id="132" creationId="{A99C7502-37C0-48E1-ACCE-FEEDC28E1FA3}"/>
          </ac:cxnSpMkLst>
        </pc:cxnChg>
      </pc:sldChg>
      <pc:sldChg chg="addSp delSp modSp add mod delAnim modAnim">
        <pc:chgData name="Stuart Andrews" userId="fe79af9a-8d06-4ba5-854d-245a1649f122" providerId="ADAL" clId="{4A580DDE-4134-497B-9ABE-F822701BB7F1}" dt="2022-02-21T11:36:37.978" v="16871"/>
        <pc:sldMkLst>
          <pc:docMk/>
          <pc:sldMk cId="3955839826" sldId="514"/>
        </pc:sldMkLst>
        <pc:spChg chg="add mod">
          <ac:chgData name="Stuart Andrews" userId="fe79af9a-8d06-4ba5-854d-245a1649f122" providerId="ADAL" clId="{4A580DDE-4134-497B-9ABE-F822701BB7F1}" dt="2022-02-18T11:26:53.943" v="16143" actId="1076"/>
          <ac:spMkLst>
            <pc:docMk/>
            <pc:sldMk cId="3955839826" sldId="514"/>
            <ac:spMk id="3" creationId="{1D2923F8-55B1-422A-B109-01AB20199269}"/>
          </ac:spMkLst>
        </pc:spChg>
        <pc:spChg chg="add mod ord">
          <ac:chgData name="Stuart Andrews" userId="fe79af9a-8d06-4ba5-854d-245a1649f122" providerId="ADAL" clId="{4A580DDE-4134-497B-9ABE-F822701BB7F1}" dt="2022-02-18T11:28:32.112" v="16145" actId="14100"/>
          <ac:spMkLst>
            <pc:docMk/>
            <pc:sldMk cId="3955839826" sldId="514"/>
            <ac:spMk id="4" creationId="{61FBAA76-7766-4B0D-AB8B-1E959852E111}"/>
          </ac:spMkLst>
        </pc:spChg>
        <pc:spChg chg="add mod">
          <ac:chgData name="Stuart Andrews" userId="fe79af9a-8d06-4ba5-854d-245a1649f122" providerId="ADAL" clId="{4A580DDE-4134-497B-9ABE-F822701BB7F1}" dt="2022-02-18T11:16:50.781" v="15938"/>
          <ac:spMkLst>
            <pc:docMk/>
            <pc:sldMk cId="3955839826" sldId="514"/>
            <ac:spMk id="7" creationId="{B50ED58F-7D3C-4013-971D-8E40C0F4F4C9}"/>
          </ac:spMkLst>
        </pc:spChg>
        <pc:spChg chg="add mod">
          <ac:chgData name="Stuart Andrews" userId="fe79af9a-8d06-4ba5-854d-245a1649f122" providerId="ADAL" clId="{4A580DDE-4134-497B-9ABE-F822701BB7F1}" dt="2022-02-18T11:16:50.781" v="15938"/>
          <ac:spMkLst>
            <pc:docMk/>
            <pc:sldMk cId="3955839826" sldId="514"/>
            <ac:spMk id="8" creationId="{9E432A56-E0D4-4445-A248-B2864DEFBEC2}"/>
          </ac:spMkLst>
        </pc:spChg>
        <pc:spChg chg="add mod">
          <ac:chgData name="Stuart Andrews" userId="fe79af9a-8d06-4ba5-854d-245a1649f122" providerId="ADAL" clId="{4A580DDE-4134-497B-9ABE-F822701BB7F1}" dt="2022-02-18T11:26:53.943" v="16143" actId="1076"/>
          <ac:spMkLst>
            <pc:docMk/>
            <pc:sldMk cId="3955839826" sldId="514"/>
            <ac:spMk id="9" creationId="{72B9E665-A37E-4BB6-8354-228064071BCA}"/>
          </ac:spMkLst>
        </pc:spChg>
        <pc:spChg chg="add mod">
          <ac:chgData name="Stuart Andrews" userId="fe79af9a-8d06-4ba5-854d-245a1649f122" providerId="ADAL" clId="{4A580DDE-4134-497B-9ABE-F822701BB7F1}" dt="2022-02-18T11:26:53.943" v="16143" actId="1076"/>
          <ac:spMkLst>
            <pc:docMk/>
            <pc:sldMk cId="3955839826" sldId="514"/>
            <ac:spMk id="10" creationId="{86186F51-9CA7-4163-9888-BE9B858B1061}"/>
          </ac:spMkLst>
        </pc:spChg>
        <pc:spChg chg="add mod">
          <ac:chgData name="Stuart Andrews" userId="fe79af9a-8d06-4ba5-854d-245a1649f122" providerId="ADAL" clId="{4A580DDE-4134-497B-9ABE-F822701BB7F1}" dt="2022-02-18T11:26:53.943" v="16143" actId="1076"/>
          <ac:spMkLst>
            <pc:docMk/>
            <pc:sldMk cId="3955839826" sldId="514"/>
            <ac:spMk id="11" creationId="{C2A8EAB9-A741-4F3D-B031-901C6A27AA71}"/>
          </ac:spMkLst>
        </pc:spChg>
        <pc:spChg chg="add mod">
          <ac:chgData name="Stuart Andrews" userId="fe79af9a-8d06-4ba5-854d-245a1649f122" providerId="ADAL" clId="{4A580DDE-4134-497B-9ABE-F822701BB7F1}" dt="2022-02-18T11:26:53.943" v="16143" actId="1076"/>
          <ac:spMkLst>
            <pc:docMk/>
            <pc:sldMk cId="3955839826" sldId="514"/>
            <ac:spMk id="12" creationId="{9B75454E-FD96-4191-8EB2-8254F68AA2D3}"/>
          </ac:spMkLst>
        </pc:spChg>
        <pc:grpChg chg="add del mod">
          <ac:chgData name="Stuart Andrews" userId="fe79af9a-8d06-4ba5-854d-245a1649f122" providerId="ADAL" clId="{4A580DDE-4134-497B-9ABE-F822701BB7F1}" dt="2022-02-18T11:17:38.124" v="15945" actId="478"/>
          <ac:grpSpMkLst>
            <pc:docMk/>
            <pc:sldMk cId="3955839826" sldId="514"/>
            <ac:grpSpMk id="5" creationId="{420B52B5-2BA9-4382-A91F-E12C4126E5F2}"/>
          </ac:grpSpMkLst>
        </pc:grpChg>
        <pc:graphicFrameChg chg="del">
          <ac:chgData name="Stuart Andrews" userId="fe79af9a-8d06-4ba5-854d-245a1649f122" providerId="ADAL" clId="{4A580DDE-4134-497B-9ABE-F822701BB7F1}" dt="2022-02-18T11:14:38.942" v="15908" actId="478"/>
          <ac:graphicFrameMkLst>
            <pc:docMk/>
            <pc:sldMk cId="3955839826" sldId="514"/>
            <ac:graphicFrameMk id="2" creationId="{74524A37-CDFA-4CAF-B3C0-9F687ED175CD}"/>
          </ac:graphicFrameMkLst>
        </pc:graphicFrameChg>
      </pc:sldChg>
      <pc:sldChg chg="addSp delSp modSp add mod">
        <pc:chgData name="Stuart Andrews" userId="fe79af9a-8d06-4ba5-854d-245a1649f122" providerId="ADAL" clId="{4A580DDE-4134-497B-9ABE-F822701BB7F1}" dt="2022-02-21T10:40:03.158" v="16340" actId="207"/>
        <pc:sldMkLst>
          <pc:docMk/>
          <pc:sldMk cId="3076055662" sldId="515"/>
        </pc:sldMkLst>
        <pc:spChg chg="del">
          <ac:chgData name="Stuart Andrews" userId="fe79af9a-8d06-4ba5-854d-245a1649f122" providerId="ADAL" clId="{4A580DDE-4134-497B-9ABE-F822701BB7F1}" dt="2022-02-21T10:33:59.891" v="16233" actId="478"/>
          <ac:spMkLst>
            <pc:docMk/>
            <pc:sldMk cId="3076055662" sldId="515"/>
            <ac:spMk id="4" creationId="{7246AC37-AE37-45D7-904E-767DB5B5D3B9}"/>
          </ac:spMkLst>
        </pc:spChg>
        <pc:spChg chg="add mod">
          <ac:chgData name="Stuart Andrews" userId="fe79af9a-8d06-4ba5-854d-245a1649f122" providerId="ADAL" clId="{4A580DDE-4134-497B-9ABE-F822701BB7F1}" dt="2022-02-21T10:34:25.049" v="16242" actId="164"/>
          <ac:spMkLst>
            <pc:docMk/>
            <pc:sldMk cId="3076055662" sldId="515"/>
            <ac:spMk id="5" creationId="{D19F2101-019A-4BFA-A733-DBC308760FA0}"/>
          </ac:spMkLst>
        </pc:spChg>
        <pc:spChg chg="add mod">
          <ac:chgData name="Stuart Andrews" userId="fe79af9a-8d06-4ba5-854d-245a1649f122" providerId="ADAL" clId="{4A580DDE-4134-497B-9ABE-F822701BB7F1}" dt="2022-02-21T10:35:35.146" v="16251" actId="207"/>
          <ac:spMkLst>
            <pc:docMk/>
            <pc:sldMk cId="3076055662" sldId="515"/>
            <ac:spMk id="6" creationId="{9E373B06-BC15-42E4-856E-23739386FAAF}"/>
          </ac:spMkLst>
        </pc:spChg>
        <pc:spChg chg="add mod">
          <ac:chgData name="Stuart Andrews" userId="fe79af9a-8d06-4ba5-854d-245a1649f122" providerId="ADAL" clId="{4A580DDE-4134-497B-9ABE-F822701BB7F1}" dt="2022-02-21T10:40:03.158" v="16340" actId="207"/>
          <ac:spMkLst>
            <pc:docMk/>
            <pc:sldMk cId="3076055662" sldId="515"/>
            <ac:spMk id="7" creationId="{C5084576-6699-40ED-803B-C227BA318607}"/>
          </ac:spMkLst>
        </pc:spChg>
        <pc:spChg chg="add mod">
          <ac:chgData name="Stuart Andrews" userId="fe79af9a-8d06-4ba5-854d-245a1649f122" providerId="ADAL" clId="{4A580DDE-4134-497B-9ABE-F822701BB7F1}" dt="2022-02-21T10:40:03.158" v="16340" actId="207"/>
          <ac:spMkLst>
            <pc:docMk/>
            <pc:sldMk cId="3076055662" sldId="515"/>
            <ac:spMk id="8" creationId="{8729D1C7-F567-410F-B1CB-08A71F821A7E}"/>
          </ac:spMkLst>
        </pc:spChg>
        <pc:spChg chg="add mod">
          <ac:chgData name="Stuart Andrews" userId="fe79af9a-8d06-4ba5-854d-245a1649f122" providerId="ADAL" clId="{4A580DDE-4134-497B-9ABE-F822701BB7F1}" dt="2022-02-21T10:40:03.158" v="16340" actId="207"/>
          <ac:spMkLst>
            <pc:docMk/>
            <pc:sldMk cId="3076055662" sldId="515"/>
            <ac:spMk id="9" creationId="{6C836ACC-B8BC-4CF2-8852-76B4FEB44A01}"/>
          </ac:spMkLst>
        </pc:spChg>
        <pc:spChg chg="add mod">
          <ac:chgData name="Stuart Andrews" userId="fe79af9a-8d06-4ba5-854d-245a1649f122" providerId="ADAL" clId="{4A580DDE-4134-497B-9ABE-F822701BB7F1}" dt="2022-02-21T10:35:35.146" v="16251" actId="207"/>
          <ac:spMkLst>
            <pc:docMk/>
            <pc:sldMk cId="3076055662" sldId="515"/>
            <ac:spMk id="10" creationId="{B54412A0-052B-4F23-BD83-8E509438E255}"/>
          </ac:spMkLst>
        </pc:spChg>
        <pc:spChg chg="add mod">
          <ac:chgData name="Stuart Andrews" userId="fe79af9a-8d06-4ba5-854d-245a1649f122" providerId="ADAL" clId="{4A580DDE-4134-497B-9ABE-F822701BB7F1}" dt="2022-02-21T10:36:12.975" v="16257" actId="208"/>
          <ac:spMkLst>
            <pc:docMk/>
            <pc:sldMk cId="3076055662" sldId="515"/>
            <ac:spMk id="13" creationId="{A10A64E2-F0B5-4EDC-888E-E340AED5D28F}"/>
          </ac:spMkLst>
        </pc:spChg>
        <pc:grpChg chg="add mod">
          <ac:chgData name="Stuart Andrews" userId="fe79af9a-8d06-4ba5-854d-245a1649f122" providerId="ADAL" clId="{4A580DDE-4134-497B-9ABE-F822701BB7F1}" dt="2022-02-21T10:34:17.889" v="16240" actId="164"/>
          <ac:grpSpMkLst>
            <pc:docMk/>
            <pc:sldMk cId="3076055662" sldId="515"/>
            <ac:grpSpMk id="11" creationId="{2310CF0C-741E-4355-BF34-19A874AE4B17}"/>
          </ac:grpSpMkLst>
        </pc:grpChg>
        <pc:grpChg chg="add mod">
          <ac:chgData name="Stuart Andrews" userId="fe79af9a-8d06-4ba5-854d-245a1649f122" providerId="ADAL" clId="{4A580DDE-4134-497B-9ABE-F822701BB7F1}" dt="2022-02-21T10:34:41.540" v="16247" actId="1076"/>
          <ac:grpSpMkLst>
            <pc:docMk/>
            <pc:sldMk cId="3076055662" sldId="515"/>
            <ac:grpSpMk id="12" creationId="{3AE4B04F-678A-4A9A-AB5E-2BE70B184CC1}"/>
          </ac:grpSpMkLst>
        </pc:grpChg>
        <pc:graphicFrameChg chg="del">
          <ac:chgData name="Stuart Andrews" userId="fe79af9a-8d06-4ba5-854d-245a1649f122" providerId="ADAL" clId="{4A580DDE-4134-497B-9ABE-F822701BB7F1}" dt="2022-02-21T10:33:59.891" v="16233" actId="478"/>
          <ac:graphicFrameMkLst>
            <pc:docMk/>
            <pc:sldMk cId="3076055662" sldId="515"/>
            <ac:graphicFrameMk id="2" creationId="{B0502FE4-A687-4435-80F5-204FD41BC9BF}"/>
          </ac:graphicFrameMkLst>
        </pc:graphicFrameChg>
      </pc:sldChg>
      <pc:sldChg chg="addSp delSp modSp add mod delAnim modAnim modShow">
        <pc:chgData name="Stuart Andrews" userId="fe79af9a-8d06-4ba5-854d-245a1649f122" providerId="ADAL" clId="{4A580DDE-4134-497B-9ABE-F822701BB7F1}" dt="2022-02-21T12:37:12.742" v="17372" actId="729"/>
        <pc:sldMkLst>
          <pc:docMk/>
          <pc:sldMk cId="3884062097" sldId="516"/>
        </pc:sldMkLst>
        <pc:spChg chg="mod">
          <ac:chgData name="Stuart Andrews" userId="fe79af9a-8d06-4ba5-854d-245a1649f122" providerId="ADAL" clId="{4A580DDE-4134-497B-9ABE-F822701BB7F1}" dt="2022-02-21T10:43:19.622" v="16370" actId="20577"/>
          <ac:spMkLst>
            <pc:docMk/>
            <pc:sldMk cId="3884062097" sldId="516"/>
            <ac:spMk id="8" creationId="{F085850F-FDDC-4143-BC7E-5D76D95433AF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10" creationId="{6914411D-BF0D-4CA2-B907-8AA6EE22A99A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11" creationId="{FF55DB80-DDE4-4193-BBF7-B308C5B057DC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12" creationId="{142938A7-46BC-4B1B-89D9-8FEEA0EC768D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13" creationId="{2A629AA6-F491-43BF-BE4B-7C809C474758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18" creationId="{6C9AC0D3-6097-4BED-8614-3E9CC5AD22E9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19" creationId="{5239F214-37AD-4E1B-BC49-729205594AC0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20" creationId="{447066AA-57D9-40D2-BE8A-AAC991A3CB48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21" creationId="{2AA83DD6-A201-44DD-8A6F-096E8B88F42E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22" creationId="{47952CB7-B0F2-4C69-B8FC-F00CAE6521B9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23" creationId="{D747EF5C-930E-4B89-8F02-E6AAAABB29DC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24" creationId="{11A86FAC-0AB6-4B65-835F-7EA77E9D945F}"/>
          </ac:spMkLst>
        </pc:spChg>
        <pc:spChg chg="add mod">
          <ac:chgData name="Stuart Andrews" userId="fe79af9a-8d06-4ba5-854d-245a1649f122" providerId="ADAL" clId="{4A580DDE-4134-497B-9ABE-F822701BB7F1}" dt="2022-02-21T11:28:04.532" v="16689" actId="1076"/>
          <ac:spMkLst>
            <pc:docMk/>
            <pc:sldMk cId="3884062097" sldId="516"/>
            <ac:spMk id="25" creationId="{F973D244-FD79-4B18-B54E-84494C23EE91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26" creationId="{665F1DBD-2D63-4F7B-A47A-39C8CE23114A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27" creationId="{1E21687B-B9EB-4684-B0AA-DF2A4ED50382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28" creationId="{0822A166-508D-4D0E-BCC5-E844F9A53696}"/>
          </ac:spMkLst>
        </pc:spChg>
        <pc:spChg chg="add mod">
          <ac:chgData name="Stuart Andrews" userId="fe79af9a-8d06-4ba5-854d-245a1649f122" providerId="ADAL" clId="{4A580DDE-4134-497B-9ABE-F822701BB7F1}" dt="2022-02-21T11:04:32.896" v="16371"/>
          <ac:spMkLst>
            <pc:docMk/>
            <pc:sldMk cId="3884062097" sldId="516"/>
            <ac:spMk id="29" creationId="{CC29D007-5F5B-49B2-817F-CF9A3F6B8C74}"/>
          </ac:spMkLst>
        </pc:spChg>
        <pc:spChg chg="add mod">
          <ac:chgData name="Stuart Andrews" userId="fe79af9a-8d06-4ba5-854d-245a1649f122" providerId="ADAL" clId="{4A580DDE-4134-497B-9ABE-F822701BB7F1}" dt="2022-02-21T11:29:27.741" v="16775" actId="1076"/>
          <ac:spMkLst>
            <pc:docMk/>
            <pc:sldMk cId="3884062097" sldId="516"/>
            <ac:spMk id="30" creationId="{7F61F308-2C1E-49A7-9767-27060706E2FE}"/>
          </ac:spMkLst>
        </pc:spChg>
        <pc:spChg chg="add mod">
          <ac:chgData name="Stuart Andrews" userId="fe79af9a-8d06-4ba5-854d-245a1649f122" providerId="ADAL" clId="{4A580DDE-4134-497B-9ABE-F822701BB7F1}" dt="2022-02-21T11:31:17.831" v="16801" actId="1076"/>
          <ac:spMkLst>
            <pc:docMk/>
            <pc:sldMk cId="3884062097" sldId="516"/>
            <ac:spMk id="31" creationId="{E3BEC040-8A94-42D9-8774-FB123D90A3C1}"/>
          </ac:spMkLst>
        </pc:spChg>
        <pc:spChg chg="add del mod">
          <ac:chgData name="Stuart Andrews" userId="fe79af9a-8d06-4ba5-854d-245a1649f122" providerId="ADAL" clId="{4A580DDE-4134-497B-9ABE-F822701BB7F1}" dt="2022-02-21T11:06:02.253" v="16383" actId="478"/>
          <ac:spMkLst>
            <pc:docMk/>
            <pc:sldMk cId="3884062097" sldId="516"/>
            <ac:spMk id="32" creationId="{1832099A-CDEC-4F98-963B-8CD70841A7EE}"/>
          </ac:spMkLst>
        </pc:spChg>
        <pc:spChg chg="add mod">
          <ac:chgData name="Stuart Andrews" userId="fe79af9a-8d06-4ba5-854d-245a1649f122" providerId="ADAL" clId="{4A580DDE-4134-497B-9ABE-F822701BB7F1}" dt="2022-02-21T11:31:01.355" v="16800" actId="20577"/>
          <ac:spMkLst>
            <pc:docMk/>
            <pc:sldMk cId="3884062097" sldId="516"/>
            <ac:spMk id="33" creationId="{6FEF0CE8-7FB5-4A92-A2A4-00E71241717B}"/>
          </ac:spMkLst>
        </pc:spChg>
        <pc:spChg chg="add del mod">
          <ac:chgData name="Stuart Andrews" userId="fe79af9a-8d06-4ba5-854d-245a1649f122" providerId="ADAL" clId="{4A580DDE-4134-497B-9ABE-F822701BB7F1}" dt="2022-02-21T11:33:14.198" v="16828"/>
          <ac:spMkLst>
            <pc:docMk/>
            <pc:sldMk cId="3884062097" sldId="516"/>
            <ac:spMk id="34" creationId="{B4790056-846C-458E-8DB7-3F2E17B2BA4A}"/>
          </ac:spMkLst>
        </pc:spChg>
        <pc:grpChg chg="add mod">
          <ac:chgData name="Stuart Andrews" userId="fe79af9a-8d06-4ba5-854d-245a1649f122" providerId="ADAL" clId="{4A580DDE-4134-497B-9ABE-F822701BB7F1}" dt="2022-02-21T11:31:17.831" v="16801" actId="1076"/>
          <ac:grpSpMkLst>
            <pc:docMk/>
            <pc:sldMk cId="3884062097" sldId="516"/>
            <ac:grpSpMk id="2" creationId="{FCADDC19-E756-498D-A32C-EF6B2397713E}"/>
          </ac:grpSpMkLst>
        </pc:grpChg>
        <pc:grpChg chg="del">
          <ac:chgData name="Stuart Andrews" userId="fe79af9a-8d06-4ba5-854d-245a1649f122" providerId="ADAL" clId="{4A580DDE-4134-497B-9ABE-F822701BB7F1}" dt="2022-02-21T10:43:08.495" v="16343" actId="478"/>
          <ac:grpSpMkLst>
            <pc:docMk/>
            <pc:sldMk cId="3884062097" sldId="516"/>
            <ac:grpSpMk id="14" creationId="{4E04C3FE-7321-454A-AE32-8DB6F39CC939}"/>
          </ac:grpSpMkLst>
        </pc:grpChg>
        <pc:graphicFrameChg chg="del">
          <ac:chgData name="Stuart Andrews" userId="fe79af9a-8d06-4ba5-854d-245a1649f122" providerId="ADAL" clId="{4A580DDE-4134-497B-9ABE-F822701BB7F1}" dt="2022-02-21T10:43:10.534" v="16344" actId="478"/>
          <ac:graphicFrameMkLst>
            <pc:docMk/>
            <pc:sldMk cId="3884062097" sldId="516"/>
            <ac:graphicFrameMk id="17" creationId="{1DAEB0DC-32D9-4F87-A371-BE26DB88F463}"/>
          </ac:graphicFrameMkLst>
        </pc:graphicFrameChg>
      </pc:sldChg>
      <pc:sldChg chg="addSp delSp modSp add mod delAnim modAnim modShow">
        <pc:chgData name="Stuart Andrews" userId="fe79af9a-8d06-4ba5-854d-245a1649f122" providerId="ADAL" clId="{4A580DDE-4134-497B-9ABE-F822701BB7F1}" dt="2022-02-21T12:37:12.742" v="17372" actId="729"/>
        <pc:sldMkLst>
          <pc:docMk/>
          <pc:sldMk cId="4072757683" sldId="517"/>
        </pc:sldMkLst>
        <pc:spChg chg="mod">
          <ac:chgData name="Stuart Andrews" userId="fe79af9a-8d06-4ba5-854d-245a1649f122" providerId="ADAL" clId="{4A580DDE-4134-497B-9ABE-F822701BB7F1}" dt="2022-02-21T11:12:05.923" v="16486" actId="20577"/>
          <ac:spMkLst>
            <pc:docMk/>
            <pc:sldMk cId="4072757683" sldId="517"/>
            <ac:spMk id="8" creationId="{F085850F-FDDC-4143-BC7E-5D76D95433AF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10" creationId="{6914411D-BF0D-4CA2-B907-8AA6EE22A99A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11" creationId="{FF55DB80-DDE4-4193-BBF7-B308C5B057DC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12" creationId="{142938A7-46BC-4B1B-89D9-8FEEA0EC768D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13" creationId="{2A629AA6-F491-43BF-BE4B-7C809C474758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18" creationId="{6C9AC0D3-6097-4BED-8614-3E9CC5AD22E9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19" creationId="{5239F214-37AD-4E1B-BC49-729205594AC0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0" creationId="{447066AA-57D9-40D2-BE8A-AAC991A3CB48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1" creationId="{2AA83DD6-A201-44DD-8A6F-096E8B88F42E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2" creationId="{47952CB7-B0F2-4C69-B8FC-F00CAE6521B9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3" creationId="{D747EF5C-930E-4B89-8F02-E6AAAABB29DC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4" creationId="{11A86FAC-0AB6-4B65-835F-7EA77E9D945F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5" creationId="{F973D244-FD79-4B18-B54E-84494C23EE91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6" creationId="{665F1DBD-2D63-4F7B-A47A-39C8CE23114A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7" creationId="{1E21687B-B9EB-4684-B0AA-DF2A4ED50382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8" creationId="{0822A166-508D-4D0E-BCC5-E844F9A53696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29" creationId="{CC29D007-5F5B-49B2-817F-CF9A3F6B8C74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30" creationId="{7F61F308-2C1E-49A7-9767-27060706E2FE}"/>
          </ac:spMkLst>
        </pc:spChg>
        <pc:spChg chg="del">
          <ac:chgData name="Stuart Andrews" userId="fe79af9a-8d06-4ba5-854d-245a1649f122" providerId="ADAL" clId="{4A580DDE-4134-497B-9ABE-F822701BB7F1}" dt="2022-02-21T11:09:17.282" v="16413" actId="478"/>
          <ac:spMkLst>
            <pc:docMk/>
            <pc:sldMk cId="4072757683" sldId="517"/>
            <ac:spMk id="31" creationId="{E3BEC040-8A94-42D9-8774-FB123D90A3C1}"/>
          </ac:spMkLst>
        </pc:spChg>
        <pc:spChg chg="add mod">
          <ac:chgData name="Stuart Andrews" userId="fe79af9a-8d06-4ba5-854d-245a1649f122" providerId="ADAL" clId="{4A580DDE-4134-497B-9ABE-F822701BB7F1}" dt="2022-02-21T11:25:04.854" v="16688" actId="404"/>
          <ac:spMkLst>
            <pc:docMk/>
            <pc:sldMk cId="4072757683" sldId="517"/>
            <ac:spMk id="32" creationId="{71BAD37C-566E-4BCC-95E4-51F25B0CBFA9}"/>
          </ac:spMkLst>
        </pc:spChg>
        <pc:spChg chg="add mod">
          <ac:chgData name="Stuart Andrews" userId="fe79af9a-8d06-4ba5-854d-245a1649f122" providerId="ADAL" clId="{4A580DDE-4134-497B-9ABE-F822701BB7F1}" dt="2022-02-21T11:19:46.376" v="16500" actId="20577"/>
          <ac:spMkLst>
            <pc:docMk/>
            <pc:sldMk cId="4072757683" sldId="517"/>
            <ac:spMk id="33" creationId="{C98AC6F5-974D-48A9-B451-5D9A529C1A40}"/>
          </ac:spMkLst>
        </pc:spChg>
        <pc:spChg chg="add del mod">
          <ac:chgData name="Stuart Andrews" userId="fe79af9a-8d06-4ba5-854d-245a1649f122" providerId="ADAL" clId="{4A580DDE-4134-497B-9ABE-F822701BB7F1}" dt="2022-02-21T11:12:18.730" v="16488" actId="478"/>
          <ac:spMkLst>
            <pc:docMk/>
            <pc:sldMk cId="4072757683" sldId="517"/>
            <ac:spMk id="34" creationId="{2F3919A9-8E97-448B-9B3F-1CDDFCB50951}"/>
          </ac:spMkLst>
        </pc:spChg>
        <pc:spChg chg="add del mod">
          <ac:chgData name="Stuart Andrews" userId="fe79af9a-8d06-4ba5-854d-245a1649f122" providerId="ADAL" clId="{4A580DDE-4134-497B-9ABE-F822701BB7F1}" dt="2022-02-21T11:12:18.730" v="16488" actId="478"/>
          <ac:spMkLst>
            <pc:docMk/>
            <pc:sldMk cId="4072757683" sldId="517"/>
            <ac:spMk id="35" creationId="{666206D2-D2DD-4B02-90CA-80D6F28AD63C}"/>
          </ac:spMkLst>
        </pc:spChg>
        <pc:spChg chg="add mod">
          <ac:chgData name="Stuart Andrews" userId="fe79af9a-8d06-4ba5-854d-245a1649f122" providerId="ADAL" clId="{4A580DDE-4134-497B-9ABE-F822701BB7F1}" dt="2022-02-21T11:23:09.748" v="16537" actId="20577"/>
          <ac:spMkLst>
            <pc:docMk/>
            <pc:sldMk cId="4072757683" sldId="517"/>
            <ac:spMk id="39" creationId="{02FA0C77-1FEC-4722-A3E2-C1C510B13469}"/>
          </ac:spMkLst>
        </pc:spChg>
        <pc:spChg chg="add mod">
          <ac:chgData name="Stuart Andrews" userId="fe79af9a-8d06-4ba5-854d-245a1649f122" providerId="ADAL" clId="{4A580DDE-4134-497B-9ABE-F822701BB7F1}" dt="2022-02-21T11:25:04.854" v="16688" actId="404"/>
          <ac:spMkLst>
            <pc:docMk/>
            <pc:sldMk cId="4072757683" sldId="517"/>
            <ac:spMk id="40" creationId="{DB88F15A-73E6-4FF3-ABE3-D4A9913A5F99}"/>
          </ac:spMkLst>
        </pc:spChg>
        <pc:spChg chg="add mod">
          <ac:chgData name="Stuart Andrews" userId="fe79af9a-8d06-4ba5-854d-245a1649f122" providerId="ADAL" clId="{4A580DDE-4134-497B-9ABE-F822701BB7F1}" dt="2022-02-21T11:24:39.973" v="16673" actId="313"/>
          <ac:spMkLst>
            <pc:docMk/>
            <pc:sldMk cId="4072757683" sldId="517"/>
            <ac:spMk id="41" creationId="{82F30A74-0A0F-4792-B38B-2D7CCF60A584}"/>
          </ac:spMkLst>
        </pc:spChg>
        <pc:picChg chg="add del mod">
          <ac:chgData name="Stuart Andrews" userId="fe79af9a-8d06-4ba5-854d-245a1649f122" providerId="ADAL" clId="{4A580DDE-4134-497B-9ABE-F822701BB7F1}" dt="2022-02-21T11:11:13.192" v="16463" actId="478"/>
          <ac:picMkLst>
            <pc:docMk/>
            <pc:sldMk cId="4072757683" sldId="517"/>
            <ac:picMk id="36" creationId="{A09061A9-C3CB-4ECA-983B-6591E5E1AFA6}"/>
          </ac:picMkLst>
        </pc:picChg>
        <pc:picChg chg="add del mod">
          <ac:chgData name="Stuart Andrews" userId="fe79af9a-8d06-4ba5-854d-245a1649f122" providerId="ADAL" clId="{4A580DDE-4134-497B-9ABE-F822701BB7F1}" dt="2022-02-21T11:11:13.192" v="16463" actId="478"/>
          <ac:picMkLst>
            <pc:docMk/>
            <pc:sldMk cId="4072757683" sldId="517"/>
            <ac:picMk id="37" creationId="{336C07B7-A570-4DE7-9BFB-AC476CD3ECBF}"/>
          </ac:picMkLst>
        </pc:picChg>
        <pc:picChg chg="add del mod">
          <ac:chgData name="Stuart Andrews" userId="fe79af9a-8d06-4ba5-854d-245a1649f122" providerId="ADAL" clId="{4A580DDE-4134-497B-9ABE-F822701BB7F1}" dt="2022-02-21T11:11:13.192" v="16463" actId="478"/>
          <ac:picMkLst>
            <pc:docMk/>
            <pc:sldMk cId="4072757683" sldId="517"/>
            <ac:picMk id="38" creationId="{68ADF935-9877-4493-A29A-EF5A396F615E}"/>
          </ac:picMkLst>
        </pc:picChg>
      </pc:sldChg>
      <pc:sldChg chg="addSp modSp add mod modAnim modShow">
        <pc:chgData name="Stuart Andrews" userId="fe79af9a-8d06-4ba5-854d-245a1649f122" providerId="ADAL" clId="{4A580DDE-4134-497B-9ABE-F822701BB7F1}" dt="2022-02-21T12:37:12.742" v="17372" actId="729"/>
        <pc:sldMkLst>
          <pc:docMk/>
          <pc:sldMk cId="2051100517" sldId="518"/>
        </pc:sldMkLst>
        <pc:spChg chg="add mod">
          <ac:chgData name="Stuart Andrews" userId="fe79af9a-8d06-4ba5-854d-245a1649f122" providerId="ADAL" clId="{4A580DDE-4134-497B-9ABE-F822701BB7F1}" dt="2022-02-21T11:34:14.370" v="16860" actId="1076"/>
          <ac:spMkLst>
            <pc:docMk/>
            <pc:sldMk cId="2051100517" sldId="518"/>
            <ac:spMk id="8" creationId="{8C3E6C00-E55D-4888-AA1B-C2713ADCF8D9}"/>
          </ac:spMkLst>
        </pc:spChg>
        <pc:spChg chg="add mod">
          <ac:chgData name="Stuart Andrews" userId="fe79af9a-8d06-4ba5-854d-245a1649f122" providerId="ADAL" clId="{4A580DDE-4134-497B-9ABE-F822701BB7F1}" dt="2022-02-21T11:34:22.812" v="16861" actId="1076"/>
          <ac:spMkLst>
            <pc:docMk/>
            <pc:sldMk cId="2051100517" sldId="518"/>
            <ac:spMk id="13" creationId="{3B29F09B-59B4-4E8F-9B0A-324F03B8873F}"/>
          </ac:spMkLst>
        </pc:spChg>
        <pc:graphicFrameChg chg="mod">
          <ac:chgData name="Stuart Andrews" userId="fe79af9a-8d06-4ba5-854d-245a1649f122" providerId="ADAL" clId="{4A580DDE-4134-497B-9ABE-F822701BB7F1}" dt="2022-02-21T11:32:41.980" v="16826"/>
          <ac:graphicFrameMkLst>
            <pc:docMk/>
            <pc:sldMk cId="2051100517" sldId="518"/>
            <ac:graphicFrameMk id="3" creationId="{D0D576E7-29C7-4037-8859-E43573CD7A34}"/>
          </ac:graphicFrameMkLst>
        </pc:graphicFrameChg>
        <pc:cxnChg chg="mod">
          <ac:chgData name="Stuart Andrews" userId="fe79af9a-8d06-4ba5-854d-245a1649f122" providerId="ADAL" clId="{4A580DDE-4134-497B-9ABE-F822701BB7F1}" dt="2022-02-21T11:32:27.088" v="16824" actId="14100"/>
          <ac:cxnSpMkLst>
            <pc:docMk/>
            <pc:sldMk cId="2051100517" sldId="518"/>
            <ac:cxnSpMk id="9" creationId="{92955F66-B298-4448-AACA-31F071C93D81}"/>
          </ac:cxnSpMkLst>
        </pc:cxnChg>
      </pc:sldChg>
      <pc:sldChg chg="modSp add mod">
        <pc:chgData name="Stuart Andrews" userId="fe79af9a-8d06-4ba5-854d-245a1649f122" providerId="ADAL" clId="{4A580DDE-4134-497B-9ABE-F822701BB7F1}" dt="2022-02-21T11:53:38.714" v="17026" actId="1076"/>
        <pc:sldMkLst>
          <pc:docMk/>
          <pc:sldMk cId="2890348482" sldId="519"/>
        </pc:sldMkLst>
        <pc:graphicFrameChg chg="mod modGraphic">
          <ac:chgData name="Stuart Andrews" userId="fe79af9a-8d06-4ba5-854d-245a1649f122" providerId="ADAL" clId="{4A580DDE-4134-497B-9ABE-F822701BB7F1}" dt="2022-02-21T11:53:28.541" v="17025" actId="404"/>
          <ac:graphicFrameMkLst>
            <pc:docMk/>
            <pc:sldMk cId="2890348482" sldId="519"/>
            <ac:graphicFrameMk id="3" creationId="{D0D576E7-29C7-4037-8859-E43573CD7A34}"/>
          </ac:graphicFrameMkLst>
        </pc:graphicFrameChg>
        <pc:picChg chg="mod">
          <ac:chgData name="Stuart Andrews" userId="fe79af9a-8d06-4ba5-854d-245a1649f122" providerId="ADAL" clId="{4A580DDE-4134-497B-9ABE-F822701BB7F1}" dt="2022-02-21T11:53:38.714" v="17026" actId="1076"/>
          <ac:picMkLst>
            <pc:docMk/>
            <pc:sldMk cId="2890348482" sldId="519"/>
            <ac:picMk id="2050" creationId="{43BCA379-B63F-4A80-9681-B225A99B2301}"/>
          </ac:picMkLst>
        </pc:picChg>
      </pc:sldChg>
      <pc:sldChg chg="addSp delSp modSp add mod delAnim modAnim">
        <pc:chgData name="Stuart Andrews" userId="fe79af9a-8d06-4ba5-854d-245a1649f122" providerId="ADAL" clId="{4A580DDE-4134-497B-9ABE-F822701BB7F1}" dt="2022-02-21T20:02:24.997" v="17844"/>
        <pc:sldMkLst>
          <pc:docMk/>
          <pc:sldMk cId="2653960099" sldId="520"/>
        </pc:sldMkLst>
        <pc:spChg chg="add mod">
          <ac:chgData name="Stuart Andrews" userId="fe79af9a-8d06-4ba5-854d-245a1649f122" providerId="ADAL" clId="{4A580DDE-4134-497B-9ABE-F822701BB7F1}" dt="2022-02-21T19:38:53.386" v="17557" actId="164"/>
          <ac:spMkLst>
            <pc:docMk/>
            <pc:sldMk cId="2653960099" sldId="520"/>
            <ac:spMk id="3" creationId="{64586512-9F6D-40D9-980A-8ADBE8779197}"/>
          </ac:spMkLst>
        </pc:spChg>
        <pc:spChg chg="mod">
          <ac:chgData name="Stuart Andrews" userId="fe79af9a-8d06-4ba5-854d-245a1649f122" providerId="ADAL" clId="{4A580DDE-4134-497B-9ABE-F822701BB7F1}" dt="2022-02-21T19:44:21.561" v="17615" actId="1076"/>
          <ac:spMkLst>
            <pc:docMk/>
            <pc:sldMk cId="2653960099" sldId="520"/>
            <ac:spMk id="10" creationId="{7A18C1C4-BC1E-408E-8589-D62C0B50E86E}"/>
          </ac:spMkLst>
        </pc:spChg>
        <pc:spChg chg="add mod ord">
          <ac:chgData name="Stuart Andrews" userId="fe79af9a-8d06-4ba5-854d-245a1649f122" providerId="ADAL" clId="{4A580DDE-4134-497B-9ABE-F822701BB7F1}" dt="2022-02-21T19:41:39.897" v="17588" actId="167"/>
          <ac:spMkLst>
            <pc:docMk/>
            <pc:sldMk cId="2653960099" sldId="520"/>
            <ac:spMk id="12" creationId="{C355F2E3-0CC2-46C9-B202-C5B5232964AB}"/>
          </ac:spMkLst>
        </pc:spChg>
        <pc:spChg chg="mod">
          <ac:chgData name="Stuart Andrews" userId="fe79af9a-8d06-4ba5-854d-245a1649f122" providerId="ADAL" clId="{4A580DDE-4134-497B-9ABE-F822701BB7F1}" dt="2022-02-21T19:38:37.473" v="17554" actId="165"/>
          <ac:spMkLst>
            <pc:docMk/>
            <pc:sldMk cId="2653960099" sldId="520"/>
            <ac:spMk id="14" creationId="{C902B1AC-87AB-4AAC-8478-0BAEB3500A13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15" creationId="{2C621384-C41E-45E1-BB9F-30F8A909E274}"/>
          </ac:spMkLst>
        </pc:spChg>
        <pc:spChg chg="mod">
          <ac:chgData name="Stuart Andrews" userId="fe79af9a-8d06-4ba5-854d-245a1649f122" providerId="ADAL" clId="{4A580DDE-4134-497B-9ABE-F822701BB7F1}" dt="2022-02-21T19:38:37.473" v="17554" actId="165"/>
          <ac:spMkLst>
            <pc:docMk/>
            <pc:sldMk cId="2653960099" sldId="520"/>
            <ac:spMk id="16" creationId="{0993B463-C5A3-463D-AD26-78B31A3944E2}"/>
          </ac:spMkLst>
        </pc:spChg>
        <pc:spChg chg="mod">
          <ac:chgData name="Stuart Andrews" userId="fe79af9a-8d06-4ba5-854d-245a1649f122" providerId="ADAL" clId="{4A580DDE-4134-497B-9ABE-F822701BB7F1}" dt="2022-02-21T19:38:37.473" v="17554" actId="165"/>
          <ac:spMkLst>
            <pc:docMk/>
            <pc:sldMk cId="2653960099" sldId="520"/>
            <ac:spMk id="17" creationId="{BFC3C23C-BFB6-4888-AF67-9C97DFF7AB75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20" creationId="{14C575DB-1758-4760-9E80-A302A727A409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21" creationId="{809858DB-D75C-42C4-BC27-9E920930F709}"/>
          </ac:spMkLst>
        </pc:spChg>
        <pc:spChg chg="mod">
          <ac:chgData name="Stuart Andrews" userId="fe79af9a-8d06-4ba5-854d-245a1649f122" providerId="ADAL" clId="{4A580DDE-4134-497B-9ABE-F822701BB7F1}" dt="2022-02-21T19:35:30.749" v="17524" actId="20577"/>
          <ac:spMkLst>
            <pc:docMk/>
            <pc:sldMk cId="2653960099" sldId="520"/>
            <ac:spMk id="24" creationId="{BC89B6CA-7E9C-431A-942C-6AED298EBC4B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26" creationId="{BF42D650-6786-45A2-BC3F-9AC5A8F4D573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27" creationId="{49C9AF88-5526-48BD-8C85-0FB68BC6E57A}"/>
          </ac:spMkLst>
        </pc:spChg>
        <pc:spChg chg="mod topLvl">
          <ac:chgData name="Stuart Andrews" userId="fe79af9a-8d06-4ba5-854d-245a1649f122" providerId="ADAL" clId="{4A580DDE-4134-497B-9ABE-F822701BB7F1}" dt="2022-02-21T20:00:11.863" v="17808" actId="164"/>
          <ac:spMkLst>
            <pc:docMk/>
            <pc:sldMk cId="2653960099" sldId="520"/>
            <ac:spMk id="31" creationId="{E986854C-3A26-4405-AEEC-D6CC6B0C1831}"/>
          </ac:spMkLst>
        </pc:spChg>
        <pc:spChg chg="mod topLvl">
          <ac:chgData name="Stuart Andrews" userId="fe79af9a-8d06-4ba5-854d-245a1649f122" providerId="ADAL" clId="{4A580DDE-4134-497B-9ABE-F822701BB7F1}" dt="2022-02-21T20:00:11.863" v="17808" actId="164"/>
          <ac:spMkLst>
            <pc:docMk/>
            <pc:sldMk cId="2653960099" sldId="520"/>
            <ac:spMk id="32" creationId="{F7B588A0-4D08-4BFA-8DD0-738184060CCD}"/>
          </ac:spMkLst>
        </pc:spChg>
        <pc:spChg chg="mod topLvl">
          <ac:chgData name="Stuart Andrews" userId="fe79af9a-8d06-4ba5-854d-245a1649f122" providerId="ADAL" clId="{4A580DDE-4134-497B-9ABE-F822701BB7F1}" dt="2022-02-21T19:56:51.356" v="17767" actId="164"/>
          <ac:spMkLst>
            <pc:docMk/>
            <pc:sldMk cId="2653960099" sldId="520"/>
            <ac:spMk id="43" creationId="{8928655D-8484-430A-B825-C33BE2EAD1A4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46" creationId="{0627E6B3-3F79-4B50-9000-B721C44520FD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47" creationId="{4390452A-0845-4B2B-9314-C6B7D02972BB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50" creationId="{746709F8-BA98-42D2-9484-A6290738914A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52" creationId="{A3AC2465-D919-4B1C-A126-E0B887C53ABC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53" creationId="{844BB595-C098-4666-BEFC-2D020F6DABCD}"/>
          </ac:spMkLst>
        </pc:spChg>
        <pc:spChg chg="mod">
          <ac:chgData name="Stuart Andrews" userId="fe79af9a-8d06-4ba5-854d-245a1649f122" providerId="ADAL" clId="{4A580DDE-4134-497B-9ABE-F822701BB7F1}" dt="2022-02-21T20:01:01.952" v="17825" actId="165"/>
          <ac:spMkLst>
            <pc:docMk/>
            <pc:sldMk cId="2653960099" sldId="520"/>
            <ac:spMk id="59" creationId="{AE87A20C-1139-4151-AD90-2D4765994EC8}"/>
          </ac:spMkLst>
        </pc:spChg>
        <pc:spChg chg="mod">
          <ac:chgData name="Stuart Andrews" userId="fe79af9a-8d06-4ba5-854d-245a1649f122" providerId="ADAL" clId="{4A580DDE-4134-497B-9ABE-F822701BB7F1}" dt="2022-02-21T20:01:01.952" v="17825" actId="165"/>
          <ac:spMkLst>
            <pc:docMk/>
            <pc:sldMk cId="2653960099" sldId="520"/>
            <ac:spMk id="60" creationId="{F568F3EC-D17A-4DAB-82DA-3E714869B815}"/>
          </ac:spMkLst>
        </pc:spChg>
        <pc:spChg chg="mod topLvl">
          <ac:chgData name="Stuart Andrews" userId="fe79af9a-8d06-4ba5-854d-245a1649f122" providerId="ADAL" clId="{4A580DDE-4134-497B-9ABE-F822701BB7F1}" dt="2022-02-21T20:01:11.064" v="17827" actId="164"/>
          <ac:spMkLst>
            <pc:docMk/>
            <pc:sldMk cId="2653960099" sldId="520"/>
            <ac:spMk id="61" creationId="{2E92C604-9008-46D7-AF7E-53585DE55602}"/>
          </ac:spMkLst>
        </pc:spChg>
        <pc:spChg chg="mod topLvl">
          <ac:chgData name="Stuart Andrews" userId="fe79af9a-8d06-4ba5-854d-245a1649f122" providerId="ADAL" clId="{4A580DDE-4134-497B-9ABE-F822701BB7F1}" dt="2022-02-21T20:01:05.931" v="17826" actId="165"/>
          <ac:spMkLst>
            <pc:docMk/>
            <pc:sldMk cId="2653960099" sldId="520"/>
            <ac:spMk id="68" creationId="{F15D5C48-35EB-4D29-A4DF-D92C09DC2331}"/>
          </ac:spMkLst>
        </pc:spChg>
        <pc:spChg chg="mod">
          <ac:chgData name="Stuart Andrews" userId="fe79af9a-8d06-4ba5-854d-245a1649f122" providerId="ADAL" clId="{4A580DDE-4134-497B-9ABE-F822701BB7F1}" dt="2022-02-21T19:58:52.844" v="17796" actId="20577"/>
          <ac:spMkLst>
            <pc:docMk/>
            <pc:sldMk cId="2653960099" sldId="520"/>
            <ac:spMk id="70" creationId="{91B05A11-9DF1-462E-A6A3-7F038A62CA30}"/>
          </ac:spMkLst>
        </pc:spChg>
        <pc:spChg chg="mod topLvl">
          <ac:chgData name="Stuart Andrews" userId="fe79af9a-8d06-4ba5-854d-245a1649f122" providerId="ADAL" clId="{4A580DDE-4134-497B-9ABE-F822701BB7F1}" dt="2022-02-21T20:00:56.017" v="17824" actId="165"/>
          <ac:spMkLst>
            <pc:docMk/>
            <pc:sldMk cId="2653960099" sldId="520"/>
            <ac:spMk id="74" creationId="{65727B54-EFA5-4101-A1CE-9E269BC0D2AE}"/>
          </ac:spMkLst>
        </pc:spChg>
        <pc:spChg chg="mod">
          <ac:chgData name="Stuart Andrews" userId="fe79af9a-8d06-4ba5-854d-245a1649f122" providerId="ADAL" clId="{4A580DDE-4134-497B-9ABE-F822701BB7F1}" dt="2022-02-21T19:56:17.181" v="17744" actId="164"/>
          <ac:spMkLst>
            <pc:docMk/>
            <pc:sldMk cId="2653960099" sldId="520"/>
            <ac:spMk id="75" creationId="{4CCB470A-2589-4106-9957-2A17FF7D0E1E}"/>
          </ac:spMkLst>
        </pc:spChg>
        <pc:spChg chg="mod">
          <ac:chgData name="Stuart Andrews" userId="fe79af9a-8d06-4ba5-854d-245a1649f122" providerId="ADAL" clId="{4A580DDE-4134-497B-9ABE-F822701BB7F1}" dt="2022-02-21T19:56:17.181" v="17744" actId="164"/>
          <ac:spMkLst>
            <pc:docMk/>
            <pc:sldMk cId="2653960099" sldId="520"/>
            <ac:spMk id="77" creationId="{B3515949-A2D1-4922-8337-2F0485DF5CDA}"/>
          </ac:spMkLst>
        </pc:spChg>
        <pc:spChg chg="mod topLvl">
          <ac:chgData name="Stuart Andrews" userId="fe79af9a-8d06-4ba5-854d-245a1649f122" providerId="ADAL" clId="{4A580DDE-4134-497B-9ABE-F822701BB7F1}" dt="2022-02-21T19:59:05.202" v="17797" actId="164"/>
          <ac:spMkLst>
            <pc:docMk/>
            <pc:sldMk cId="2653960099" sldId="520"/>
            <ac:spMk id="86" creationId="{76960954-1D1B-40CF-B532-76DC0F3CA169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88" creationId="{E8E1BD8C-1041-4C9B-ADCA-1D4D81838C3C}"/>
          </ac:spMkLst>
        </pc:spChg>
        <pc:spChg chg="mod">
          <ac:chgData name="Stuart Andrews" userId="fe79af9a-8d06-4ba5-854d-245a1649f122" providerId="ADAL" clId="{4A580DDE-4134-497B-9ABE-F822701BB7F1}" dt="2022-02-21T19:33:57.867" v="17505" actId="165"/>
          <ac:spMkLst>
            <pc:docMk/>
            <pc:sldMk cId="2653960099" sldId="520"/>
            <ac:spMk id="89" creationId="{296A0C9C-A738-41AF-A891-D89763163B2F}"/>
          </ac:spMkLst>
        </pc:spChg>
        <pc:spChg chg="mod">
          <ac:chgData name="Stuart Andrews" userId="fe79af9a-8d06-4ba5-854d-245a1649f122" providerId="ADAL" clId="{4A580DDE-4134-497B-9ABE-F822701BB7F1}" dt="2022-02-21T19:36:16.765" v="17532"/>
          <ac:spMkLst>
            <pc:docMk/>
            <pc:sldMk cId="2653960099" sldId="520"/>
            <ac:spMk id="92" creationId="{645D9709-71A3-40A3-B228-343C86299562}"/>
          </ac:spMkLst>
        </pc:spChg>
        <pc:spChg chg="mod">
          <ac:chgData name="Stuart Andrews" userId="fe79af9a-8d06-4ba5-854d-245a1649f122" providerId="ADAL" clId="{4A580DDE-4134-497B-9ABE-F822701BB7F1}" dt="2022-02-21T19:36:16.765" v="17532"/>
          <ac:spMkLst>
            <pc:docMk/>
            <pc:sldMk cId="2653960099" sldId="520"/>
            <ac:spMk id="93" creationId="{0DF7BCD9-A207-41B2-ACC6-D5750DDA1A6D}"/>
          </ac:spMkLst>
        </pc:spChg>
        <pc:spChg chg="add mod">
          <ac:chgData name="Stuart Andrews" userId="fe79af9a-8d06-4ba5-854d-245a1649f122" providerId="ADAL" clId="{4A580DDE-4134-497B-9ABE-F822701BB7F1}" dt="2022-02-21T19:53:42.591" v="17726" actId="164"/>
          <ac:spMkLst>
            <pc:docMk/>
            <pc:sldMk cId="2653960099" sldId="520"/>
            <ac:spMk id="95" creationId="{FD317088-BD51-41D1-B0F1-6D7A756C081A}"/>
          </ac:spMkLst>
        </pc:spChg>
        <pc:spChg chg="add mod">
          <ac:chgData name="Stuart Andrews" userId="fe79af9a-8d06-4ba5-854d-245a1649f122" providerId="ADAL" clId="{4A580DDE-4134-497B-9ABE-F822701BB7F1}" dt="2022-02-21T19:38:53.386" v="17557" actId="164"/>
          <ac:spMkLst>
            <pc:docMk/>
            <pc:sldMk cId="2653960099" sldId="520"/>
            <ac:spMk id="97" creationId="{391E28B4-EAEA-4D4B-8008-8E76C66C133B}"/>
          </ac:spMkLst>
        </pc:spChg>
        <pc:spChg chg="mod">
          <ac:chgData name="Stuart Andrews" userId="fe79af9a-8d06-4ba5-854d-245a1649f122" providerId="ADAL" clId="{4A580DDE-4134-497B-9ABE-F822701BB7F1}" dt="2022-02-21T19:38:54.933" v="17558"/>
          <ac:spMkLst>
            <pc:docMk/>
            <pc:sldMk cId="2653960099" sldId="520"/>
            <ac:spMk id="100" creationId="{631DA9C5-295C-4AD5-8F23-CE11DC0C3BB3}"/>
          </ac:spMkLst>
        </pc:spChg>
        <pc:spChg chg="mod">
          <ac:chgData name="Stuart Andrews" userId="fe79af9a-8d06-4ba5-854d-245a1649f122" providerId="ADAL" clId="{4A580DDE-4134-497B-9ABE-F822701BB7F1}" dt="2022-02-21T19:38:54.933" v="17558"/>
          <ac:spMkLst>
            <pc:docMk/>
            <pc:sldMk cId="2653960099" sldId="520"/>
            <ac:spMk id="103" creationId="{14CFC421-3C30-4065-BA72-88067C2A598C}"/>
          </ac:spMkLst>
        </pc:spChg>
        <pc:spChg chg="mod">
          <ac:chgData name="Stuart Andrews" userId="fe79af9a-8d06-4ba5-854d-245a1649f122" providerId="ADAL" clId="{4A580DDE-4134-497B-9ABE-F822701BB7F1}" dt="2022-02-21T19:38:59.878" v="17560"/>
          <ac:spMkLst>
            <pc:docMk/>
            <pc:sldMk cId="2653960099" sldId="520"/>
            <ac:spMk id="105" creationId="{D9FADF5B-5FAA-44EB-BE5D-086768BED484}"/>
          </ac:spMkLst>
        </pc:spChg>
        <pc:spChg chg="mod">
          <ac:chgData name="Stuart Andrews" userId="fe79af9a-8d06-4ba5-854d-245a1649f122" providerId="ADAL" clId="{4A580DDE-4134-497B-9ABE-F822701BB7F1}" dt="2022-02-21T19:38:59.878" v="17560"/>
          <ac:spMkLst>
            <pc:docMk/>
            <pc:sldMk cId="2653960099" sldId="520"/>
            <ac:spMk id="108" creationId="{7360FC48-67BE-460D-A7ED-9544B2A75826}"/>
          </ac:spMkLst>
        </pc:spChg>
        <pc:spChg chg="add mod ord">
          <ac:chgData name="Stuart Andrews" userId="fe79af9a-8d06-4ba5-854d-245a1649f122" providerId="ADAL" clId="{4A580DDE-4134-497B-9ABE-F822701BB7F1}" dt="2022-02-21T19:41:53.572" v="17592" actId="167"/>
          <ac:spMkLst>
            <pc:docMk/>
            <pc:sldMk cId="2653960099" sldId="520"/>
            <ac:spMk id="111" creationId="{AC55AAD7-7A4A-477F-B2A3-6A8F1B98AD0F}"/>
          </ac:spMkLst>
        </pc:spChg>
        <pc:spChg chg="add mod ord">
          <ac:chgData name="Stuart Andrews" userId="fe79af9a-8d06-4ba5-854d-245a1649f122" providerId="ADAL" clId="{4A580DDE-4134-497B-9ABE-F822701BB7F1}" dt="2022-02-21T19:42:17.334" v="17598" actId="167"/>
          <ac:spMkLst>
            <pc:docMk/>
            <pc:sldMk cId="2653960099" sldId="520"/>
            <ac:spMk id="112" creationId="{9E0A803F-DE5C-4674-A436-162EE17668FE}"/>
          </ac:spMkLst>
        </pc:spChg>
        <pc:spChg chg="add mod ord">
          <ac:chgData name="Stuart Andrews" userId="fe79af9a-8d06-4ba5-854d-245a1649f122" providerId="ADAL" clId="{4A580DDE-4134-497B-9ABE-F822701BB7F1}" dt="2022-02-21T19:52:47.940" v="17706" actId="164"/>
          <ac:spMkLst>
            <pc:docMk/>
            <pc:sldMk cId="2653960099" sldId="520"/>
            <ac:spMk id="113" creationId="{70AC4E40-A87E-4F70-AF2A-C3B7B5D48E5D}"/>
          </ac:spMkLst>
        </pc:spChg>
        <pc:spChg chg="add mod ord">
          <ac:chgData name="Stuart Andrews" userId="fe79af9a-8d06-4ba5-854d-245a1649f122" providerId="ADAL" clId="{4A580DDE-4134-497B-9ABE-F822701BB7F1}" dt="2022-02-21T19:45:21.374" v="17631" actId="167"/>
          <ac:spMkLst>
            <pc:docMk/>
            <pc:sldMk cId="2653960099" sldId="520"/>
            <ac:spMk id="114" creationId="{BAA72F7B-2B5D-4484-B37B-C0BCECE3504B}"/>
          </ac:spMkLst>
        </pc:spChg>
        <pc:spChg chg="add mod ord">
          <ac:chgData name="Stuart Andrews" userId="fe79af9a-8d06-4ba5-854d-245a1649f122" providerId="ADAL" clId="{4A580DDE-4134-497B-9ABE-F822701BB7F1}" dt="2022-02-21T19:57:28.275" v="17779" actId="164"/>
          <ac:spMkLst>
            <pc:docMk/>
            <pc:sldMk cId="2653960099" sldId="520"/>
            <ac:spMk id="119" creationId="{0894E709-8669-43C3-9662-0E46280DC8CF}"/>
          </ac:spMkLst>
        </pc:spChg>
        <pc:spChg chg="add mod ord">
          <ac:chgData name="Stuart Andrews" userId="fe79af9a-8d06-4ba5-854d-245a1649f122" providerId="ADAL" clId="{4A580DDE-4134-497B-9ABE-F822701BB7F1}" dt="2022-02-21T19:55:59.697" v="17740" actId="164"/>
          <ac:spMkLst>
            <pc:docMk/>
            <pc:sldMk cId="2653960099" sldId="520"/>
            <ac:spMk id="120" creationId="{57CD7EB1-80B9-47BF-8020-0F6226F2E408}"/>
          </ac:spMkLst>
        </pc:spChg>
        <pc:spChg chg="add mod">
          <ac:chgData name="Stuart Andrews" userId="fe79af9a-8d06-4ba5-854d-245a1649f122" providerId="ADAL" clId="{4A580DDE-4134-497B-9ABE-F822701BB7F1}" dt="2022-02-21T19:51:47.468" v="17695" actId="164"/>
          <ac:spMkLst>
            <pc:docMk/>
            <pc:sldMk cId="2653960099" sldId="520"/>
            <ac:spMk id="121" creationId="{9A5D7547-657D-4919-ABA6-D3F31436ABF5}"/>
          </ac:spMkLst>
        </pc:spChg>
        <pc:spChg chg="add mod">
          <ac:chgData name="Stuart Andrews" userId="fe79af9a-8d06-4ba5-854d-245a1649f122" providerId="ADAL" clId="{4A580DDE-4134-497B-9ABE-F822701BB7F1}" dt="2022-02-21T19:52:47.940" v="17706" actId="164"/>
          <ac:spMkLst>
            <pc:docMk/>
            <pc:sldMk cId="2653960099" sldId="520"/>
            <ac:spMk id="122" creationId="{F844AECE-0798-4A67-AA0A-7A7E2D5D2BA7}"/>
          </ac:spMkLst>
        </pc:spChg>
        <pc:spChg chg="add mod">
          <ac:chgData name="Stuart Andrews" userId="fe79af9a-8d06-4ba5-854d-245a1649f122" providerId="ADAL" clId="{4A580DDE-4134-497B-9ABE-F822701BB7F1}" dt="2022-02-21T19:55:59.697" v="17740" actId="164"/>
          <ac:spMkLst>
            <pc:docMk/>
            <pc:sldMk cId="2653960099" sldId="520"/>
            <ac:spMk id="123" creationId="{CBE6D8FC-9E4C-47B9-954F-2A1BEDF9173C}"/>
          </ac:spMkLst>
        </pc:spChg>
        <pc:spChg chg="add mod">
          <ac:chgData name="Stuart Andrews" userId="fe79af9a-8d06-4ba5-854d-245a1649f122" providerId="ADAL" clId="{4A580DDE-4134-497B-9ABE-F822701BB7F1}" dt="2022-02-21T19:57:28.275" v="17779" actId="164"/>
          <ac:spMkLst>
            <pc:docMk/>
            <pc:sldMk cId="2653960099" sldId="520"/>
            <ac:spMk id="124" creationId="{1BC75038-953E-4C3E-A43C-A7A60A7DE517}"/>
          </ac:spMkLst>
        </pc:spChg>
        <pc:spChg chg="add mod">
          <ac:chgData name="Stuart Andrews" userId="fe79af9a-8d06-4ba5-854d-245a1649f122" providerId="ADAL" clId="{4A580DDE-4134-497B-9ABE-F822701BB7F1}" dt="2022-02-21T19:58:10.185" v="17787" actId="164"/>
          <ac:spMkLst>
            <pc:docMk/>
            <pc:sldMk cId="2653960099" sldId="520"/>
            <ac:spMk id="125" creationId="{E0C3B944-215E-4433-9064-2E444A5C151F}"/>
          </ac:spMkLst>
        </pc:spChg>
        <pc:grpChg chg="add del mod">
          <ac:chgData name="Stuart Andrews" userId="fe79af9a-8d06-4ba5-854d-245a1649f122" providerId="ADAL" clId="{4A580DDE-4134-497B-9ABE-F822701BB7F1}" dt="2022-02-21T19:38:37.473" v="17554" actId="165"/>
          <ac:grpSpMkLst>
            <pc:docMk/>
            <pc:sldMk cId="2653960099" sldId="520"/>
            <ac:grpSpMk id="2" creationId="{5AF30424-C51C-4E31-ADE8-B13E23F837BF}"/>
          </ac:grpSpMkLst>
        </pc:grpChg>
        <pc:grpChg chg="add mod">
          <ac:chgData name="Stuart Andrews" userId="fe79af9a-8d06-4ba5-854d-245a1649f122" providerId="ADAL" clId="{4A580DDE-4134-497B-9ABE-F822701BB7F1}" dt="2022-02-21T19:57:03.564" v="17772" actId="164"/>
          <ac:grpSpMkLst>
            <pc:docMk/>
            <pc:sldMk cId="2653960099" sldId="520"/>
            <ac:grpSpMk id="5" creationId="{49B1CB8F-4FC2-47C5-A60B-EA89FE6BE225}"/>
          </ac:grpSpMkLst>
        </pc:grpChg>
        <pc:grpChg chg="mod topLvl">
          <ac:chgData name="Stuart Andrews" userId="fe79af9a-8d06-4ba5-854d-245a1649f122" providerId="ADAL" clId="{4A580DDE-4134-497B-9ABE-F822701BB7F1}" dt="2022-02-21T19:50:44.895" v="17679" actId="164"/>
          <ac:grpSpMkLst>
            <pc:docMk/>
            <pc:sldMk cId="2653960099" sldId="520"/>
            <ac:grpSpMk id="19" creationId="{7F597A49-D5F5-47A2-8432-1FC6F1BDC9B9}"/>
          </ac:grpSpMkLst>
        </pc:grpChg>
        <pc:grpChg chg="del mod topLvl">
          <ac:chgData name="Stuart Andrews" userId="fe79af9a-8d06-4ba5-854d-245a1649f122" providerId="ADAL" clId="{4A580DDE-4134-497B-9ABE-F822701BB7F1}" dt="2022-02-21T19:36:40.005" v="17545" actId="478"/>
          <ac:grpSpMkLst>
            <pc:docMk/>
            <pc:sldMk cId="2653960099" sldId="520"/>
            <ac:grpSpMk id="25" creationId="{F6C5680F-36D0-4F3C-96DC-5FAD25556357}"/>
          </ac:grpSpMkLst>
        </pc:grpChg>
        <pc:grpChg chg="add mod">
          <ac:chgData name="Stuart Andrews" userId="fe79af9a-8d06-4ba5-854d-245a1649f122" providerId="ADAL" clId="{4A580DDE-4134-497B-9ABE-F822701BB7F1}" dt="2022-02-21T19:49:26.740" v="17668" actId="164"/>
          <ac:grpSpMkLst>
            <pc:docMk/>
            <pc:sldMk cId="2653960099" sldId="520"/>
            <ac:grpSpMk id="29" creationId="{FA197957-E363-4611-8320-F7C80996C37D}"/>
          </ac:grpSpMkLst>
        </pc:grpChg>
        <pc:grpChg chg="del">
          <ac:chgData name="Stuart Andrews" userId="fe79af9a-8d06-4ba5-854d-245a1649f122" providerId="ADAL" clId="{4A580DDE-4134-497B-9ABE-F822701BB7F1}" dt="2022-02-21T19:33:57.867" v="17505" actId="165"/>
          <ac:grpSpMkLst>
            <pc:docMk/>
            <pc:sldMk cId="2653960099" sldId="520"/>
            <ac:grpSpMk id="30" creationId="{0D74F61E-FA47-4EC0-B1C1-060C3CE9A976}"/>
          </ac:grpSpMkLst>
        </pc:grpChg>
        <pc:grpChg chg="add mod">
          <ac:chgData name="Stuart Andrews" userId="fe79af9a-8d06-4ba5-854d-245a1649f122" providerId="ADAL" clId="{4A580DDE-4134-497B-9ABE-F822701BB7F1}" dt="2022-02-21T19:50:28.448" v="17675" actId="164"/>
          <ac:grpSpMkLst>
            <pc:docMk/>
            <pc:sldMk cId="2653960099" sldId="520"/>
            <ac:grpSpMk id="33" creationId="{BC1D724C-AFC2-4BC2-9CB1-CA8D820008E5}"/>
          </ac:grpSpMkLst>
        </pc:grpChg>
        <pc:grpChg chg="add mod">
          <ac:chgData name="Stuart Andrews" userId="fe79af9a-8d06-4ba5-854d-245a1649f122" providerId="ADAL" clId="{4A580DDE-4134-497B-9ABE-F822701BB7F1}" dt="2022-02-21T19:50:44.895" v="17679" actId="164"/>
          <ac:grpSpMkLst>
            <pc:docMk/>
            <pc:sldMk cId="2653960099" sldId="520"/>
            <ac:grpSpMk id="34" creationId="{71F3291A-FB78-4C5A-98BC-D77172783536}"/>
          </ac:grpSpMkLst>
        </pc:grpChg>
        <pc:grpChg chg="add mod ord">
          <ac:chgData name="Stuart Andrews" userId="fe79af9a-8d06-4ba5-854d-245a1649f122" providerId="ADAL" clId="{4A580DDE-4134-497B-9ABE-F822701BB7F1}" dt="2022-02-21T19:53:04.021" v="17710" actId="167"/>
          <ac:grpSpMkLst>
            <pc:docMk/>
            <pc:sldMk cId="2653960099" sldId="520"/>
            <ac:grpSpMk id="35" creationId="{B7A0D65A-37D0-4426-BD56-1B7ED1974208}"/>
          </ac:grpSpMkLst>
        </pc:grpChg>
        <pc:grpChg chg="add mod ord">
          <ac:chgData name="Stuart Andrews" userId="fe79af9a-8d06-4ba5-854d-245a1649f122" providerId="ADAL" clId="{4A580DDE-4134-497B-9ABE-F822701BB7F1}" dt="2022-02-21T19:53:00.522" v="17709" actId="167"/>
          <ac:grpSpMkLst>
            <pc:docMk/>
            <pc:sldMk cId="2653960099" sldId="520"/>
            <ac:grpSpMk id="36" creationId="{53D9F60F-C8CD-4559-9725-68272BBC2E40}"/>
          </ac:grpSpMkLst>
        </pc:grpChg>
        <pc:grpChg chg="add mod">
          <ac:chgData name="Stuart Andrews" userId="fe79af9a-8d06-4ba5-854d-245a1649f122" providerId="ADAL" clId="{4A580DDE-4134-497B-9ABE-F822701BB7F1}" dt="2022-02-21T19:53:42.591" v="17726" actId="164"/>
          <ac:grpSpMkLst>
            <pc:docMk/>
            <pc:sldMk cId="2653960099" sldId="520"/>
            <ac:grpSpMk id="37" creationId="{F697922A-BBE8-4FBA-9283-FE451573BB26}"/>
          </ac:grpSpMkLst>
        </pc:grpChg>
        <pc:grpChg chg="add mod">
          <ac:chgData name="Stuart Andrews" userId="fe79af9a-8d06-4ba5-854d-245a1649f122" providerId="ADAL" clId="{4A580DDE-4134-497B-9ABE-F822701BB7F1}" dt="2022-02-21T19:54:25.742" v="17728" actId="164"/>
          <ac:grpSpMkLst>
            <pc:docMk/>
            <pc:sldMk cId="2653960099" sldId="520"/>
            <ac:grpSpMk id="38" creationId="{B131A0BF-6363-463A-BD57-B6C58E26E9B9}"/>
          </ac:grpSpMkLst>
        </pc:grpChg>
        <pc:grpChg chg="add mod ord">
          <ac:chgData name="Stuart Andrews" userId="fe79af9a-8d06-4ba5-854d-245a1649f122" providerId="ADAL" clId="{4A580DDE-4134-497B-9ABE-F822701BB7F1}" dt="2022-02-21T19:56:10.540" v="17743" actId="167"/>
          <ac:grpSpMkLst>
            <pc:docMk/>
            <pc:sldMk cId="2653960099" sldId="520"/>
            <ac:grpSpMk id="39" creationId="{19883546-44C9-4CA1-A16B-735E913A07A7}"/>
          </ac:grpSpMkLst>
        </pc:grpChg>
        <pc:grpChg chg="add mod">
          <ac:chgData name="Stuart Andrews" userId="fe79af9a-8d06-4ba5-854d-245a1649f122" providerId="ADAL" clId="{4A580DDE-4134-497B-9ABE-F822701BB7F1}" dt="2022-02-21T20:00:11.863" v="17808" actId="164"/>
          <ac:grpSpMkLst>
            <pc:docMk/>
            <pc:sldMk cId="2653960099" sldId="520"/>
            <ac:grpSpMk id="40" creationId="{5C5111F2-51F8-48D5-B01F-655DFE6CDD1A}"/>
          </ac:grpSpMkLst>
        </pc:grpChg>
        <pc:grpChg chg="add mod">
          <ac:chgData name="Stuart Andrews" userId="fe79af9a-8d06-4ba5-854d-245a1649f122" providerId="ADAL" clId="{4A580DDE-4134-497B-9ABE-F822701BB7F1}" dt="2022-02-21T19:56:51.356" v="17767" actId="164"/>
          <ac:grpSpMkLst>
            <pc:docMk/>
            <pc:sldMk cId="2653960099" sldId="520"/>
            <ac:grpSpMk id="41" creationId="{C4623BBB-C8DA-428D-8BCF-E1212135AD43}"/>
          </ac:grpSpMkLst>
        </pc:grpChg>
        <pc:grpChg chg="mod topLvl">
          <ac:chgData name="Stuart Andrews" userId="fe79af9a-8d06-4ba5-854d-245a1649f122" providerId="ADAL" clId="{4A580DDE-4134-497B-9ABE-F822701BB7F1}" dt="2022-02-21T19:56:51.356" v="17767" actId="164"/>
          <ac:grpSpMkLst>
            <pc:docMk/>
            <pc:sldMk cId="2653960099" sldId="520"/>
            <ac:grpSpMk id="45" creationId="{2F7F9F4F-E508-43CB-B78B-B5B2FB462656}"/>
          </ac:grpSpMkLst>
        </pc:grpChg>
        <pc:grpChg chg="add mod">
          <ac:chgData name="Stuart Andrews" userId="fe79af9a-8d06-4ba5-854d-245a1649f122" providerId="ADAL" clId="{4A580DDE-4134-497B-9ABE-F822701BB7F1}" dt="2022-02-21T19:57:03.564" v="17772" actId="164"/>
          <ac:grpSpMkLst>
            <pc:docMk/>
            <pc:sldMk cId="2653960099" sldId="520"/>
            <ac:grpSpMk id="48" creationId="{5E9185C9-91DE-451A-AD9E-A4146958D5BA}"/>
          </ac:grpSpMkLst>
        </pc:grpChg>
        <pc:grpChg chg="del mod topLvl">
          <ac:chgData name="Stuart Andrews" userId="fe79af9a-8d06-4ba5-854d-245a1649f122" providerId="ADAL" clId="{4A580DDE-4134-497B-9ABE-F822701BB7F1}" dt="2022-02-21T19:36:44.966" v="17546" actId="478"/>
          <ac:grpSpMkLst>
            <pc:docMk/>
            <pc:sldMk cId="2653960099" sldId="520"/>
            <ac:grpSpMk id="51" creationId="{47A53F2E-12EE-43A1-9F99-3BC0D6E456BF}"/>
          </ac:grpSpMkLst>
        </pc:grpChg>
        <pc:grpChg chg="add mod ord">
          <ac:chgData name="Stuart Andrews" userId="fe79af9a-8d06-4ba5-854d-245a1649f122" providerId="ADAL" clId="{4A580DDE-4134-497B-9ABE-F822701BB7F1}" dt="2022-02-21T19:57:40.947" v="17782" actId="167"/>
          <ac:grpSpMkLst>
            <pc:docMk/>
            <pc:sldMk cId="2653960099" sldId="520"/>
            <ac:grpSpMk id="54" creationId="{24999B1A-1C89-4345-8761-75752608C856}"/>
          </ac:grpSpMkLst>
        </pc:grpChg>
        <pc:grpChg chg="add mod">
          <ac:chgData name="Stuart Andrews" userId="fe79af9a-8d06-4ba5-854d-245a1649f122" providerId="ADAL" clId="{4A580DDE-4134-497B-9ABE-F822701BB7F1}" dt="2022-02-21T19:58:10.185" v="17787" actId="164"/>
          <ac:grpSpMkLst>
            <pc:docMk/>
            <pc:sldMk cId="2653960099" sldId="520"/>
            <ac:grpSpMk id="55" creationId="{CB6E7CE2-63E5-446F-855F-A3EB13521ABF}"/>
          </ac:grpSpMkLst>
        </pc:grpChg>
        <pc:grpChg chg="add del mod topLvl">
          <ac:chgData name="Stuart Andrews" userId="fe79af9a-8d06-4ba5-854d-245a1649f122" providerId="ADAL" clId="{4A580DDE-4134-497B-9ABE-F822701BB7F1}" dt="2022-02-21T20:01:01.952" v="17825" actId="165"/>
          <ac:grpSpMkLst>
            <pc:docMk/>
            <pc:sldMk cId="2653960099" sldId="520"/>
            <ac:grpSpMk id="56" creationId="{3BFDBB00-98ED-4A72-B189-F669699C9E07}"/>
          </ac:grpSpMkLst>
        </pc:grpChg>
        <pc:grpChg chg="add mod">
          <ac:chgData name="Stuart Andrews" userId="fe79af9a-8d06-4ba5-854d-245a1649f122" providerId="ADAL" clId="{4A580DDE-4134-497B-9ABE-F822701BB7F1}" dt="2022-02-21T19:59:05.202" v="17797" actId="164"/>
          <ac:grpSpMkLst>
            <pc:docMk/>
            <pc:sldMk cId="2653960099" sldId="520"/>
            <ac:grpSpMk id="57" creationId="{5E0FD4FF-C0B4-4690-8E50-6B2739815875}"/>
          </ac:grpSpMkLst>
        </pc:grpChg>
        <pc:grpChg chg="mod topLvl">
          <ac:chgData name="Stuart Andrews" userId="fe79af9a-8d06-4ba5-854d-245a1649f122" providerId="ADAL" clId="{4A580DDE-4134-497B-9ABE-F822701BB7F1}" dt="2022-02-21T20:01:11.064" v="17827" actId="164"/>
          <ac:grpSpMkLst>
            <pc:docMk/>
            <pc:sldMk cId="2653960099" sldId="520"/>
            <ac:grpSpMk id="58" creationId="{17D00BD9-D993-49D5-8CB6-6247A0391C17}"/>
          </ac:grpSpMkLst>
        </pc:grpChg>
        <pc:grpChg chg="mod">
          <ac:chgData name="Stuart Andrews" userId="fe79af9a-8d06-4ba5-854d-245a1649f122" providerId="ADAL" clId="{4A580DDE-4134-497B-9ABE-F822701BB7F1}" dt="2022-02-21T19:49:26.740" v="17668" actId="164"/>
          <ac:grpSpMkLst>
            <pc:docMk/>
            <pc:sldMk cId="2653960099" sldId="520"/>
            <ac:grpSpMk id="62" creationId="{E2AAC279-D3D2-476B-906E-99A72E013797}"/>
          </ac:grpSpMkLst>
        </pc:grpChg>
        <pc:grpChg chg="add mod">
          <ac:chgData name="Stuart Andrews" userId="fe79af9a-8d06-4ba5-854d-245a1649f122" providerId="ADAL" clId="{4A580DDE-4134-497B-9ABE-F822701BB7F1}" dt="2022-02-21T20:00:11.863" v="17808" actId="164"/>
          <ac:grpSpMkLst>
            <pc:docMk/>
            <pc:sldMk cId="2653960099" sldId="520"/>
            <ac:grpSpMk id="69" creationId="{14BF1809-6ADF-4DDD-9EE8-EEF181154100}"/>
          </ac:grpSpMkLst>
        </pc:grpChg>
        <pc:grpChg chg="add del mod">
          <ac:chgData name="Stuart Andrews" userId="fe79af9a-8d06-4ba5-854d-245a1649f122" providerId="ADAL" clId="{4A580DDE-4134-497B-9ABE-F822701BB7F1}" dt="2022-02-21T20:00:56.017" v="17824" actId="165"/>
          <ac:grpSpMkLst>
            <pc:docMk/>
            <pc:sldMk cId="2653960099" sldId="520"/>
            <ac:grpSpMk id="72" creationId="{4EE0E12E-834C-4B47-BD7A-6E3BD89104E5}"/>
          </ac:grpSpMkLst>
        </pc:grpChg>
        <pc:grpChg chg="add mod">
          <ac:chgData name="Stuart Andrews" userId="fe79af9a-8d06-4ba5-854d-245a1649f122" providerId="ADAL" clId="{4A580DDE-4134-497B-9ABE-F822701BB7F1}" dt="2022-02-21T20:01:11.064" v="17827" actId="164"/>
          <ac:grpSpMkLst>
            <pc:docMk/>
            <pc:sldMk cId="2653960099" sldId="520"/>
            <ac:grpSpMk id="73" creationId="{F5D005A1-2ACE-4D61-8AC2-5A3C6B587436}"/>
          </ac:grpSpMkLst>
        </pc:grpChg>
        <pc:grpChg chg="del">
          <ac:chgData name="Stuart Andrews" userId="fe79af9a-8d06-4ba5-854d-245a1649f122" providerId="ADAL" clId="{4A580DDE-4134-497B-9ABE-F822701BB7F1}" dt="2022-02-21T19:33:57.867" v="17505" actId="165"/>
          <ac:grpSpMkLst>
            <pc:docMk/>
            <pc:sldMk cId="2653960099" sldId="520"/>
            <ac:grpSpMk id="81" creationId="{A33E8022-3F00-4D4F-B047-ACB9E873B3A6}"/>
          </ac:grpSpMkLst>
        </pc:grpChg>
        <pc:grpChg chg="mod topLvl">
          <ac:chgData name="Stuart Andrews" userId="fe79af9a-8d06-4ba5-854d-245a1649f122" providerId="ADAL" clId="{4A580DDE-4134-497B-9ABE-F822701BB7F1}" dt="2022-02-21T19:59:05.202" v="17797" actId="164"/>
          <ac:grpSpMkLst>
            <pc:docMk/>
            <pc:sldMk cId="2653960099" sldId="520"/>
            <ac:grpSpMk id="83" creationId="{5F9640A9-ACB0-4034-BFD2-C832EE082DC2}"/>
          </ac:grpSpMkLst>
        </pc:grpChg>
        <pc:grpChg chg="mod topLvl">
          <ac:chgData name="Stuart Andrews" userId="fe79af9a-8d06-4ba5-854d-245a1649f122" providerId="ADAL" clId="{4A580DDE-4134-497B-9ABE-F822701BB7F1}" dt="2022-02-21T19:50:28.448" v="17675" actId="164"/>
          <ac:grpSpMkLst>
            <pc:docMk/>
            <pc:sldMk cId="2653960099" sldId="520"/>
            <ac:grpSpMk id="85" creationId="{DE7C8E6B-9DFB-4751-B8A3-6F999FD0899D}"/>
          </ac:grpSpMkLst>
        </pc:grpChg>
        <pc:grpChg chg="add del mod">
          <ac:chgData name="Stuart Andrews" userId="fe79af9a-8d06-4ba5-854d-245a1649f122" providerId="ADAL" clId="{4A580DDE-4134-497B-9ABE-F822701BB7F1}" dt="2022-02-21T19:36:34.138" v="17544" actId="478"/>
          <ac:grpSpMkLst>
            <pc:docMk/>
            <pc:sldMk cId="2653960099" sldId="520"/>
            <ac:grpSpMk id="90" creationId="{FD81C0DC-1CC6-4880-AE4C-917FAD0D43E7}"/>
          </ac:grpSpMkLst>
        </pc:grpChg>
        <pc:grpChg chg="add mod">
          <ac:chgData name="Stuart Andrews" userId="fe79af9a-8d06-4ba5-854d-245a1649f122" providerId="ADAL" clId="{4A580DDE-4134-497B-9ABE-F822701BB7F1}" dt="2022-02-21T19:54:25.742" v="17728" actId="164"/>
          <ac:grpSpMkLst>
            <pc:docMk/>
            <pc:sldMk cId="2653960099" sldId="520"/>
            <ac:grpSpMk id="98" creationId="{F77EBCB3-EDAC-4932-904D-5B7ABFB711C5}"/>
          </ac:grpSpMkLst>
        </pc:grpChg>
        <pc:grpChg chg="mod topLvl">
          <ac:chgData name="Stuart Andrews" userId="fe79af9a-8d06-4ba5-854d-245a1649f122" providerId="ADAL" clId="{4A580DDE-4134-497B-9ABE-F822701BB7F1}" dt="2022-02-21T19:50:28.448" v="17675" actId="164"/>
          <ac:grpSpMkLst>
            <pc:docMk/>
            <pc:sldMk cId="2653960099" sldId="520"/>
            <ac:grpSpMk id="99" creationId="{800BF523-5212-478D-A48B-1EBD803CF059}"/>
          </ac:grpSpMkLst>
        </pc:grpChg>
        <pc:grpChg chg="mod topLvl">
          <ac:chgData name="Stuart Andrews" userId="fe79af9a-8d06-4ba5-854d-245a1649f122" providerId="ADAL" clId="{4A580DDE-4134-497B-9ABE-F822701BB7F1}" dt="2022-02-21T19:50:44.895" v="17679" actId="164"/>
          <ac:grpSpMkLst>
            <pc:docMk/>
            <pc:sldMk cId="2653960099" sldId="520"/>
            <ac:grpSpMk id="101" creationId="{83C7B852-A7E3-461B-8D31-A8E87FC6C8BC}"/>
          </ac:grpSpMkLst>
        </pc:grpChg>
        <pc:grpChg chg="mod topLvl">
          <ac:chgData name="Stuart Andrews" userId="fe79af9a-8d06-4ba5-854d-245a1649f122" providerId="ADAL" clId="{4A580DDE-4134-497B-9ABE-F822701BB7F1}" dt="2022-02-21T19:54:25.742" v="17728" actId="164"/>
          <ac:grpSpMkLst>
            <pc:docMk/>
            <pc:sldMk cId="2653960099" sldId="520"/>
            <ac:grpSpMk id="102" creationId="{F4F11AFC-4BB5-45D0-AC92-7AA0775E684E}"/>
          </ac:grpSpMkLst>
        </pc:grpChg>
        <pc:grpChg chg="add mod">
          <ac:chgData name="Stuart Andrews" userId="fe79af9a-8d06-4ba5-854d-245a1649f122" providerId="ADAL" clId="{4A580DDE-4134-497B-9ABE-F822701BB7F1}" dt="2022-02-21T19:53:42.591" v="17726" actId="164"/>
          <ac:grpSpMkLst>
            <pc:docMk/>
            <pc:sldMk cId="2653960099" sldId="520"/>
            <ac:grpSpMk id="104" creationId="{DFA45B7F-D0A6-4CE9-8E5C-CC96F1040382}"/>
          </ac:grpSpMkLst>
        </pc:grpChg>
        <pc:grpChg chg="mod topLvl">
          <ac:chgData name="Stuart Andrews" userId="fe79af9a-8d06-4ba5-854d-245a1649f122" providerId="ADAL" clId="{4A580DDE-4134-497B-9ABE-F822701BB7F1}" dt="2022-02-21T19:57:03.564" v="17772" actId="164"/>
          <ac:grpSpMkLst>
            <pc:docMk/>
            <pc:sldMk cId="2653960099" sldId="520"/>
            <ac:grpSpMk id="106" creationId="{F84337D7-00CE-4E25-80E8-702AB25A2E54}"/>
          </ac:grpSpMkLst>
        </pc:grpChg>
        <pc:grpChg chg="del mod topLvl">
          <ac:chgData name="Stuart Andrews" userId="fe79af9a-8d06-4ba5-854d-245a1649f122" providerId="ADAL" clId="{4A580DDE-4134-497B-9ABE-F822701BB7F1}" dt="2022-02-21T20:01:05.931" v="17826" actId="165"/>
          <ac:grpSpMkLst>
            <pc:docMk/>
            <pc:sldMk cId="2653960099" sldId="520"/>
            <ac:grpSpMk id="107" creationId="{62368148-1C55-43BA-A1F7-1E8C1AAAB74A}"/>
          </ac:grpSpMkLst>
        </pc:grpChg>
        <pc:grpChg chg="del">
          <ac:chgData name="Stuart Andrews" userId="fe79af9a-8d06-4ba5-854d-245a1649f122" providerId="ADAL" clId="{4A580DDE-4134-497B-9ABE-F822701BB7F1}" dt="2022-02-21T19:33:57.867" v="17505" actId="165"/>
          <ac:grpSpMkLst>
            <pc:docMk/>
            <pc:sldMk cId="2653960099" sldId="520"/>
            <ac:grpSpMk id="109" creationId="{2827B9DE-EB0C-4D2E-BBE8-3EC7FD2E2C62}"/>
          </ac:grpSpMkLst>
        </pc:grpChg>
        <pc:grpChg chg="del">
          <ac:chgData name="Stuart Andrews" userId="fe79af9a-8d06-4ba5-854d-245a1649f122" providerId="ADAL" clId="{4A580DDE-4134-497B-9ABE-F822701BB7F1}" dt="2022-02-21T19:33:57.867" v="17505" actId="165"/>
          <ac:grpSpMkLst>
            <pc:docMk/>
            <pc:sldMk cId="2653960099" sldId="520"/>
            <ac:grpSpMk id="110" creationId="{2583C53A-35D0-4013-B60F-36903DC7666D}"/>
          </ac:grpSpMkLst>
        </pc:grpChg>
        <pc:grpChg chg="del">
          <ac:chgData name="Stuart Andrews" userId="fe79af9a-8d06-4ba5-854d-245a1649f122" providerId="ADAL" clId="{4A580DDE-4134-497B-9ABE-F822701BB7F1}" dt="2022-02-21T19:33:57.867" v="17505" actId="165"/>
          <ac:grpSpMkLst>
            <pc:docMk/>
            <pc:sldMk cId="2653960099" sldId="520"/>
            <ac:grpSpMk id="115" creationId="{6346C955-5AA7-4230-A023-560AA8AA2E6A}"/>
          </ac:grpSpMkLst>
        </pc:grpChg>
        <pc:grpChg chg="del">
          <ac:chgData name="Stuart Andrews" userId="fe79af9a-8d06-4ba5-854d-245a1649f122" providerId="ADAL" clId="{4A580DDE-4134-497B-9ABE-F822701BB7F1}" dt="2022-02-21T19:33:57.867" v="17505" actId="165"/>
          <ac:grpSpMkLst>
            <pc:docMk/>
            <pc:sldMk cId="2653960099" sldId="520"/>
            <ac:grpSpMk id="116" creationId="{8B6B337F-145F-4F90-BB32-E60DF8001A5A}"/>
          </ac:grpSpMkLst>
        </pc:grpChg>
        <pc:grpChg chg="del">
          <ac:chgData name="Stuart Andrews" userId="fe79af9a-8d06-4ba5-854d-245a1649f122" providerId="ADAL" clId="{4A580DDE-4134-497B-9ABE-F822701BB7F1}" dt="2022-02-21T19:33:57.867" v="17505" actId="165"/>
          <ac:grpSpMkLst>
            <pc:docMk/>
            <pc:sldMk cId="2653960099" sldId="520"/>
            <ac:grpSpMk id="117" creationId="{AB0D28DF-4EB0-436A-9DED-06F619B06A66}"/>
          </ac:grpSpMkLst>
        </pc:grpChg>
        <pc:grpChg chg="del">
          <ac:chgData name="Stuart Andrews" userId="fe79af9a-8d06-4ba5-854d-245a1649f122" providerId="ADAL" clId="{4A580DDE-4134-497B-9ABE-F822701BB7F1}" dt="2022-02-21T19:33:57.867" v="17505" actId="165"/>
          <ac:grpSpMkLst>
            <pc:docMk/>
            <pc:sldMk cId="2653960099" sldId="520"/>
            <ac:grpSpMk id="118" creationId="{FF88C512-1960-474B-92D7-3E0CD721BEFA}"/>
          </ac:grpSpMkLst>
        </pc:grpChg>
        <pc:picChg chg="mod">
          <ac:chgData name="Stuart Andrews" userId="fe79af9a-8d06-4ba5-854d-245a1649f122" providerId="ADAL" clId="{4A580DDE-4134-497B-9ABE-F822701BB7F1}" dt="2022-02-21T19:38:37.473" v="17554" actId="165"/>
          <ac:picMkLst>
            <pc:docMk/>
            <pc:sldMk cId="2653960099" sldId="520"/>
            <ac:picMk id="4" creationId="{6F5301D7-499C-46FE-ADA7-B6A53D92E5B4}"/>
          </ac:picMkLst>
        </pc:picChg>
        <pc:picChg chg="mod">
          <ac:chgData name="Stuart Andrews" userId="fe79af9a-8d06-4ba5-854d-245a1649f122" providerId="ADAL" clId="{4A580DDE-4134-497B-9ABE-F822701BB7F1}" dt="2022-02-21T19:33:57.867" v="17505" actId="165"/>
          <ac:picMkLst>
            <pc:docMk/>
            <pc:sldMk cId="2653960099" sldId="520"/>
            <ac:picMk id="13" creationId="{1C5BD2C3-184B-45D6-8BD8-1458AED8FE12}"/>
          </ac:picMkLst>
        </pc:picChg>
        <pc:picChg chg="mod">
          <ac:chgData name="Stuart Andrews" userId="fe79af9a-8d06-4ba5-854d-245a1649f122" providerId="ADAL" clId="{4A580DDE-4134-497B-9ABE-F822701BB7F1}" dt="2022-02-21T19:33:57.867" v="17505" actId="165"/>
          <ac:picMkLst>
            <pc:docMk/>
            <pc:sldMk cId="2653960099" sldId="520"/>
            <ac:picMk id="42" creationId="{90DD31F6-B513-40C3-A1FA-9E5616E711A0}"/>
          </ac:picMkLst>
        </pc:picChg>
        <pc:picChg chg="mod topLvl">
          <ac:chgData name="Stuart Andrews" userId="fe79af9a-8d06-4ba5-854d-245a1649f122" providerId="ADAL" clId="{4A580DDE-4134-497B-9ABE-F822701BB7F1}" dt="2022-02-21T19:56:51.356" v="17767" actId="164"/>
          <ac:picMkLst>
            <pc:docMk/>
            <pc:sldMk cId="2653960099" sldId="520"/>
            <ac:picMk id="44" creationId="{830854B1-38BE-4B39-9580-30547C1CBE81}"/>
          </ac:picMkLst>
        </pc:picChg>
        <pc:picChg chg="mod">
          <ac:chgData name="Stuart Andrews" userId="fe79af9a-8d06-4ba5-854d-245a1649f122" providerId="ADAL" clId="{4A580DDE-4134-497B-9ABE-F822701BB7F1}" dt="2022-02-21T19:33:57.867" v="17505" actId="165"/>
          <ac:picMkLst>
            <pc:docMk/>
            <pc:sldMk cId="2653960099" sldId="520"/>
            <ac:picMk id="49" creationId="{8965F6DB-F3AC-4C48-A3E6-646144BAC329}"/>
          </ac:picMkLst>
        </pc:picChg>
        <pc:picChg chg="mod">
          <ac:chgData name="Stuart Andrews" userId="fe79af9a-8d06-4ba5-854d-245a1649f122" providerId="ADAL" clId="{4A580DDE-4134-497B-9ABE-F822701BB7F1}" dt="2022-02-21T19:56:17.181" v="17744" actId="164"/>
          <ac:picMkLst>
            <pc:docMk/>
            <pc:sldMk cId="2653960099" sldId="520"/>
            <ac:picMk id="79" creationId="{763358E4-CF4A-4452-BB08-FA2FB7BD09D7}"/>
          </ac:picMkLst>
        </pc:picChg>
        <pc:picChg chg="mod topLvl">
          <ac:chgData name="Stuart Andrews" userId="fe79af9a-8d06-4ba5-854d-245a1649f122" providerId="ADAL" clId="{4A580DDE-4134-497B-9ABE-F822701BB7F1}" dt="2022-02-21T19:59:05.202" v="17797" actId="164"/>
          <ac:picMkLst>
            <pc:docMk/>
            <pc:sldMk cId="2653960099" sldId="520"/>
            <ac:picMk id="84" creationId="{BABF8A0C-5CFB-4980-BF87-5E3F207CE320}"/>
          </ac:picMkLst>
        </pc:picChg>
        <pc:picChg chg="add mod">
          <ac:chgData name="Stuart Andrews" userId="fe79af9a-8d06-4ba5-854d-245a1649f122" providerId="ADAL" clId="{4A580DDE-4134-497B-9ABE-F822701BB7F1}" dt="2022-02-21T19:53:42.591" v="17726" actId="164"/>
          <ac:picMkLst>
            <pc:docMk/>
            <pc:sldMk cId="2653960099" sldId="520"/>
            <ac:picMk id="94" creationId="{FE407DC4-C47B-4966-8255-FF3ACF063A5D}"/>
          </ac:picMkLst>
        </pc:picChg>
        <pc:cxnChg chg="add del mod">
          <ac:chgData name="Stuart Andrews" userId="fe79af9a-8d06-4ba5-854d-245a1649f122" providerId="ADAL" clId="{4A580DDE-4134-497B-9ABE-F822701BB7F1}" dt="2022-02-21T19:41:07.149" v="17575" actId="478"/>
          <ac:cxnSpMkLst>
            <pc:docMk/>
            <pc:sldMk cId="2653960099" sldId="520"/>
            <ac:cxnSpMk id="7" creationId="{D7716A05-1850-445A-80B5-26C3E8ACD2C5}"/>
          </ac:cxnSpMkLst>
        </pc:cxnChg>
        <pc:cxnChg chg="add mod ord">
          <ac:chgData name="Stuart Andrews" userId="fe79af9a-8d06-4ba5-854d-245a1649f122" providerId="ADAL" clId="{4A580DDE-4134-497B-9ABE-F822701BB7F1}" dt="2022-02-21T19:51:47.468" v="17695" actId="164"/>
          <ac:cxnSpMkLst>
            <pc:docMk/>
            <pc:sldMk cId="2653960099" sldId="520"/>
            <ac:cxnSpMk id="22" creationId="{2D6F1B84-2498-4958-B9CC-E41372F12C80}"/>
          </ac:cxnSpMkLst>
        </pc:cxnChg>
        <pc:cxnChg chg="add mod">
          <ac:chgData name="Stuart Andrews" userId="fe79af9a-8d06-4ba5-854d-245a1649f122" providerId="ADAL" clId="{4A580DDE-4134-497B-9ABE-F822701BB7F1}" dt="2022-02-21T19:58:10.185" v="17787" actId="164"/>
          <ac:cxnSpMkLst>
            <pc:docMk/>
            <pc:sldMk cId="2653960099" sldId="520"/>
            <ac:cxnSpMk id="28" creationId="{43026777-0B92-4E4C-B952-16BDAE8FB589}"/>
          </ac:cxnSpMkLst>
        </pc:cxnChg>
        <pc:cxnChg chg="del mod">
          <ac:chgData name="Stuart Andrews" userId="fe79af9a-8d06-4ba5-854d-245a1649f122" providerId="ADAL" clId="{4A580DDE-4134-497B-9ABE-F822701BB7F1}" dt="2022-02-21T19:34:09.226" v="17507" actId="478"/>
          <ac:cxnSpMkLst>
            <pc:docMk/>
            <pc:sldMk cId="2653960099" sldId="520"/>
            <ac:cxnSpMk id="71" creationId="{E76D6F6F-B386-4265-8983-E064328C01CB}"/>
          </ac:cxnSpMkLst>
        </pc:cxnChg>
        <pc:cxnChg chg="del mod">
          <ac:chgData name="Stuart Andrews" userId="fe79af9a-8d06-4ba5-854d-245a1649f122" providerId="ADAL" clId="{4A580DDE-4134-497B-9ABE-F822701BB7F1}" dt="2022-02-21T19:34:44.250" v="17515" actId="478"/>
          <ac:cxnSpMkLst>
            <pc:docMk/>
            <pc:sldMk cId="2653960099" sldId="520"/>
            <ac:cxnSpMk id="76" creationId="{FADB56AF-8FD2-4F08-A326-48B33179D757}"/>
          </ac:cxnSpMkLst>
        </pc:cxnChg>
        <pc:cxnChg chg="del mod">
          <ac:chgData name="Stuart Andrews" userId="fe79af9a-8d06-4ba5-854d-245a1649f122" providerId="ADAL" clId="{4A580DDE-4134-497B-9ABE-F822701BB7F1}" dt="2022-02-21T19:34:42.945" v="17513" actId="478"/>
          <ac:cxnSpMkLst>
            <pc:docMk/>
            <pc:sldMk cId="2653960099" sldId="520"/>
            <ac:cxnSpMk id="78" creationId="{B63AEAF0-C327-4CAB-B408-46D780244064}"/>
          </ac:cxnSpMkLst>
        </pc:cxnChg>
        <pc:cxnChg chg="del mod">
          <ac:chgData name="Stuart Andrews" userId="fe79af9a-8d06-4ba5-854d-245a1649f122" providerId="ADAL" clId="{4A580DDE-4134-497B-9ABE-F822701BB7F1}" dt="2022-02-21T19:34:43.447" v="17514" actId="478"/>
          <ac:cxnSpMkLst>
            <pc:docMk/>
            <pc:sldMk cId="2653960099" sldId="520"/>
            <ac:cxnSpMk id="80" creationId="{80BB7E62-0F22-4131-B3BB-BFACF7E64187}"/>
          </ac:cxnSpMkLst>
        </pc:cxnChg>
        <pc:cxnChg chg="del mod">
          <ac:chgData name="Stuart Andrews" userId="fe79af9a-8d06-4ba5-854d-245a1649f122" providerId="ADAL" clId="{4A580DDE-4134-497B-9ABE-F822701BB7F1}" dt="2022-02-21T19:34:45.291" v="17516" actId="478"/>
          <ac:cxnSpMkLst>
            <pc:docMk/>
            <pc:sldMk cId="2653960099" sldId="520"/>
            <ac:cxnSpMk id="82" creationId="{DC76612D-7F6D-410F-8254-89EE5CEBB2DE}"/>
          </ac:cxnSpMkLst>
        </pc:cxnChg>
        <pc:cxnChg chg="del mod">
          <ac:chgData name="Stuart Andrews" userId="fe79af9a-8d06-4ba5-854d-245a1649f122" providerId="ADAL" clId="{4A580DDE-4134-497B-9ABE-F822701BB7F1}" dt="2022-02-21T19:34:46.074" v="17517" actId="478"/>
          <ac:cxnSpMkLst>
            <pc:docMk/>
            <pc:sldMk cId="2653960099" sldId="520"/>
            <ac:cxnSpMk id="87" creationId="{05C3AA5F-277B-4C40-9E71-03FEBA1C4DE2}"/>
          </ac:cxnSpMkLst>
        </pc:cxnChg>
        <pc:cxnChg chg="del mod">
          <ac:chgData name="Stuart Andrews" userId="fe79af9a-8d06-4ba5-854d-245a1649f122" providerId="ADAL" clId="{4A580DDE-4134-497B-9ABE-F822701BB7F1}" dt="2022-02-21T19:34:47.663" v="17519" actId="478"/>
          <ac:cxnSpMkLst>
            <pc:docMk/>
            <pc:sldMk cId="2653960099" sldId="520"/>
            <ac:cxnSpMk id="91" creationId="{908715A0-FC00-49C8-8083-0BF6624CE41B}"/>
          </ac:cxnSpMkLst>
        </pc:cxnChg>
        <pc:cxnChg chg="del mod">
          <ac:chgData name="Stuart Andrews" userId="fe79af9a-8d06-4ba5-854d-245a1649f122" providerId="ADAL" clId="{4A580DDE-4134-497B-9ABE-F822701BB7F1}" dt="2022-02-21T19:34:46.744" v="17518" actId="478"/>
          <ac:cxnSpMkLst>
            <pc:docMk/>
            <pc:sldMk cId="2653960099" sldId="520"/>
            <ac:cxnSpMk id="96" creationId="{D43ADA72-B38A-4E07-9E0A-D0DE3BB60D87}"/>
          </ac:cxnSpMkLst>
        </pc:cxnChg>
      </pc:sldChg>
      <pc:sldChg chg="addSp delSp modSp add mod delAnim modAnim">
        <pc:chgData name="Stuart Andrews" userId="fe79af9a-8d06-4ba5-854d-245a1649f122" providerId="ADAL" clId="{4A580DDE-4134-497B-9ABE-F822701BB7F1}" dt="2022-02-22T11:38:20.838" v="18440" actId="20577"/>
        <pc:sldMkLst>
          <pc:docMk/>
          <pc:sldMk cId="2332732135" sldId="521"/>
        </pc:sldMkLst>
        <pc:spChg chg="mod">
          <ac:chgData name="Stuart Andrews" userId="fe79af9a-8d06-4ba5-854d-245a1649f122" providerId="ADAL" clId="{4A580DDE-4134-497B-9ABE-F822701BB7F1}" dt="2022-02-21T20:21:24.428" v="18243" actId="20577"/>
          <ac:spMkLst>
            <pc:docMk/>
            <pc:sldMk cId="2332732135" sldId="521"/>
            <ac:spMk id="8" creationId="{F085850F-FDDC-4143-BC7E-5D76D95433AF}"/>
          </ac:spMkLst>
        </pc:spChg>
        <pc:spChg chg="add mod">
          <ac:chgData name="Stuart Andrews" userId="fe79af9a-8d06-4ba5-854d-245a1649f122" providerId="ADAL" clId="{4A580DDE-4134-497B-9ABE-F822701BB7F1}" dt="2022-02-21T20:15:37.561" v="17978" actId="1076"/>
          <ac:spMkLst>
            <pc:docMk/>
            <pc:sldMk cId="2332732135" sldId="521"/>
            <ac:spMk id="10" creationId="{D8DF7CE7-40E7-4EAE-AFE9-E4546380D2AC}"/>
          </ac:spMkLst>
        </pc:spChg>
        <pc:spChg chg="add mod">
          <ac:chgData name="Stuart Andrews" userId="fe79af9a-8d06-4ba5-854d-245a1649f122" providerId="ADAL" clId="{4A580DDE-4134-497B-9ABE-F822701BB7F1}" dt="2022-02-21T20:15:37.561" v="17978" actId="1076"/>
          <ac:spMkLst>
            <pc:docMk/>
            <pc:sldMk cId="2332732135" sldId="521"/>
            <ac:spMk id="11" creationId="{E1B0A72F-D010-491D-A132-1F2FD7C7C733}"/>
          </ac:spMkLst>
        </pc:spChg>
        <pc:spChg chg="add mod">
          <ac:chgData name="Stuart Andrews" userId="fe79af9a-8d06-4ba5-854d-245a1649f122" providerId="ADAL" clId="{4A580DDE-4134-497B-9ABE-F822701BB7F1}" dt="2022-02-21T20:24:57.468" v="18412" actId="1076"/>
          <ac:spMkLst>
            <pc:docMk/>
            <pc:sldMk cId="2332732135" sldId="521"/>
            <ac:spMk id="15" creationId="{4B62BDEC-EA71-40F6-B27E-6EF89F132F99}"/>
          </ac:spMkLst>
        </pc:spChg>
        <pc:spChg chg="add mod ord">
          <ac:chgData name="Stuart Andrews" userId="fe79af9a-8d06-4ba5-854d-245a1649f122" providerId="ADAL" clId="{4A580DDE-4134-497B-9ABE-F822701BB7F1}" dt="2022-02-22T11:38:20.838" v="18440" actId="20577"/>
          <ac:spMkLst>
            <pc:docMk/>
            <pc:sldMk cId="2332732135" sldId="521"/>
            <ac:spMk id="16" creationId="{10D16375-D7DD-4B1A-9EDB-733F922147A0}"/>
          </ac:spMkLst>
        </pc:spChg>
        <pc:spChg chg="add mod">
          <ac:chgData name="Stuart Andrews" userId="fe79af9a-8d06-4ba5-854d-245a1649f122" providerId="ADAL" clId="{4A580DDE-4134-497B-9ABE-F822701BB7F1}" dt="2022-02-21T20:40:49.775" v="18426"/>
          <ac:spMkLst>
            <pc:docMk/>
            <pc:sldMk cId="2332732135" sldId="521"/>
            <ac:spMk id="18" creationId="{BE58BC39-E14F-4388-960F-1DCDAB816DEE}"/>
          </ac:spMkLst>
        </pc:spChg>
        <pc:spChg chg="add mod">
          <ac:chgData name="Stuart Andrews" userId="fe79af9a-8d06-4ba5-854d-245a1649f122" providerId="ADAL" clId="{4A580DDE-4134-497B-9ABE-F822701BB7F1}" dt="2022-02-21T20:40:49.775" v="18426"/>
          <ac:spMkLst>
            <pc:docMk/>
            <pc:sldMk cId="2332732135" sldId="521"/>
            <ac:spMk id="19" creationId="{14D74586-8738-45E2-A1C9-DBB2F57B2F79}"/>
          </ac:spMkLst>
        </pc:spChg>
        <pc:spChg chg="del">
          <ac:chgData name="Stuart Andrews" userId="fe79af9a-8d06-4ba5-854d-245a1649f122" providerId="ADAL" clId="{4A580DDE-4134-497B-9ABE-F822701BB7F1}" dt="2022-02-21T20:07:18.132" v="17888" actId="478"/>
          <ac:spMkLst>
            <pc:docMk/>
            <pc:sldMk cId="2332732135" sldId="521"/>
            <ac:spMk id="32" creationId="{71BAD37C-566E-4BCC-95E4-51F25B0CBFA9}"/>
          </ac:spMkLst>
        </pc:spChg>
        <pc:spChg chg="del">
          <ac:chgData name="Stuart Andrews" userId="fe79af9a-8d06-4ba5-854d-245a1649f122" providerId="ADAL" clId="{4A580DDE-4134-497B-9ABE-F822701BB7F1}" dt="2022-02-21T20:07:16.728" v="17885" actId="478"/>
          <ac:spMkLst>
            <pc:docMk/>
            <pc:sldMk cId="2332732135" sldId="521"/>
            <ac:spMk id="33" creationId="{C98AC6F5-974D-48A9-B451-5D9A529C1A40}"/>
          </ac:spMkLst>
        </pc:spChg>
        <pc:spChg chg="del">
          <ac:chgData name="Stuart Andrews" userId="fe79af9a-8d06-4ba5-854d-245a1649f122" providerId="ADAL" clId="{4A580DDE-4134-497B-9ABE-F822701BB7F1}" dt="2022-02-21T20:07:17.185" v="17886" actId="478"/>
          <ac:spMkLst>
            <pc:docMk/>
            <pc:sldMk cId="2332732135" sldId="521"/>
            <ac:spMk id="39" creationId="{02FA0C77-1FEC-4722-A3E2-C1C510B13469}"/>
          </ac:spMkLst>
        </pc:spChg>
        <pc:spChg chg="del">
          <ac:chgData name="Stuart Andrews" userId="fe79af9a-8d06-4ba5-854d-245a1649f122" providerId="ADAL" clId="{4A580DDE-4134-497B-9ABE-F822701BB7F1}" dt="2022-02-21T20:07:17.698" v="17887" actId="478"/>
          <ac:spMkLst>
            <pc:docMk/>
            <pc:sldMk cId="2332732135" sldId="521"/>
            <ac:spMk id="40" creationId="{DB88F15A-73E6-4FF3-ABE3-D4A9913A5F99}"/>
          </ac:spMkLst>
        </pc:spChg>
        <pc:spChg chg="del">
          <ac:chgData name="Stuart Andrews" userId="fe79af9a-8d06-4ba5-854d-245a1649f122" providerId="ADAL" clId="{4A580DDE-4134-497B-9ABE-F822701BB7F1}" dt="2022-02-21T20:07:19.671" v="17889" actId="478"/>
          <ac:spMkLst>
            <pc:docMk/>
            <pc:sldMk cId="2332732135" sldId="521"/>
            <ac:spMk id="41" creationId="{82F30A74-0A0F-4792-B38B-2D7CCF60A584}"/>
          </ac:spMkLst>
        </pc:spChg>
        <pc:grpChg chg="add mod">
          <ac:chgData name="Stuart Andrews" userId="fe79af9a-8d06-4ba5-854d-245a1649f122" providerId="ADAL" clId="{4A580DDE-4134-497B-9ABE-F822701BB7F1}" dt="2022-02-21T20:15:37.561" v="17978" actId="1076"/>
          <ac:grpSpMkLst>
            <pc:docMk/>
            <pc:sldMk cId="2332732135" sldId="521"/>
            <ac:grpSpMk id="2" creationId="{4C37875E-642B-410E-8D98-9A3D571BD980}"/>
          </ac:grpSpMkLst>
        </pc:grpChg>
        <pc:grpChg chg="add mod">
          <ac:chgData name="Stuart Andrews" userId="fe79af9a-8d06-4ba5-854d-245a1649f122" providerId="ADAL" clId="{4A580DDE-4134-497B-9ABE-F822701BB7F1}" dt="2022-02-22T11:32:12.133" v="18427" actId="167"/>
          <ac:grpSpMkLst>
            <pc:docMk/>
            <pc:sldMk cId="2332732135" sldId="521"/>
            <ac:grpSpMk id="3" creationId="{D8C9C71C-407A-48A3-88AC-2597260C05EB}"/>
          </ac:grpSpMkLst>
        </pc:grpChg>
        <pc:picChg chg="add mod">
          <ac:chgData name="Stuart Andrews" userId="fe79af9a-8d06-4ba5-854d-245a1649f122" providerId="ADAL" clId="{4A580DDE-4134-497B-9ABE-F822701BB7F1}" dt="2022-02-21T20:15:37.561" v="17978" actId="1076"/>
          <ac:picMkLst>
            <pc:docMk/>
            <pc:sldMk cId="2332732135" sldId="521"/>
            <ac:picMk id="1026" creationId="{BFB9C313-7B30-4F4A-A723-EB9AA227C095}"/>
          </ac:picMkLst>
        </pc:picChg>
        <pc:picChg chg="add mod">
          <ac:chgData name="Stuart Andrews" userId="fe79af9a-8d06-4ba5-854d-245a1649f122" providerId="ADAL" clId="{4A580DDE-4134-497B-9ABE-F822701BB7F1}" dt="2022-02-21T20:24:57.468" v="18412" actId="1076"/>
          <ac:picMkLst>
            <pc:docMk/>
            <pc:sldMk cId="2332732135" sldId="521"/>
            <ac:picMk id="1028" creationId="{14C61D2B-F26B-4049-BCF0-B4E3E88A3569}"/>
          </ac:picMkLst>
        </pc:picChg>
        <pc:picChg chg="add mod">
          <ac:chgData name="Stuart Andrews" userId="fe79af9a-8d06-4ba5-854d-245a1649f122" providerId="ADAL" clId="{4A580DDE-4134-497B-9ABE-F822701BB7F1}" dt="2022-02-22T11:32:12.133" v="18427" actId="167"/>
          <ac:picMkLst>
            <pc:docMk/>
            <pc:sldMk cId="2332732135" sldId="521"/>
            <ac:picMk id="1030" creationId="{5D804CFB-E5AE-4A76-B5ED-26B9EB8BF546}"/>
          </ac:picMkLst>
        </pc:picChg>
      </pc:sldChg>
      <pc:sldMasterChg chg="modSldLayout">
        <pc:chgData name="Stuart Andrews" userId="fe79af9a-8d06-4ba5-854d-245a1649f122" providerId="ADAL" clId="{4A580DDE-4134-497B-9ABE-F822701BB7F1}" dt="2022-02-15T14:06:22.648" v="12149" actId="14861"/>
        <pc:sldMasterMkLst>
          <pc:docMk/>
          <pc:sldMasterMk cId="1892547282" sldId="2147483648"/>
        </pc:sldMasterMkLst>
        <pc:sldLayoutChg chg="addSp modSp">
          <pc:chgData name="Stuart Andrews" userId="fe79af9a-8d06-4ba5-854d-245a1649f122" providerId="ADAL" clId="{4A580DDE-4134-497B-9ABE-F822701BB7F1}" dt="2022-02-10T15:47:36.089" v="1329"/>
          <pc:sldLayoutMkLst>
            <pc:docMk/>
            <pc:sldMasterMk cId="1892547282" sldId="2147483648"/>
            <pc:sldLayoutMk cId="1856619871" sldId="2147483669"/>
          </pc:sldLayoutMkLst>
          <pc:spChg chg="add mod">
            <ac:chgData name="Stuart Andrews" userId="fe79af9a-8d06-4ba5-854d-245a1649f122" providerId="ADAL" clId="{4A580DDE-4134-497B-9ABE-F822701BB7F1}" dt="2022-02-10T15:47:36.089" v="1329"/>
            <ac:spMkLst>
              <pc:docMk/>
              <pc:sldMasterMk cId="1892547282" sldId="2147483648"/>
              <pc:sldLayoutMk cId="1856619871" sldId="2147483669"/>
              <ac:spMk id="6" creationId="{301A45A5-8181-4D6A-AE56-4B6C3D53BE45}"/>
            </ac:spMkLst>
          </pc:spChg>
        </pc:sldLayoutChg>
        <pc:sldLayoutChg chg="addSp delSp modSp mod">
          <pc:chgData name="Stuart Andrews" userId="fe79af9a-8d06-4ba5-854d-245a1649f122" providerId="ADAL" clId="{4A580DDE-4134-497B-9ABE-F822701BB7F1}" dt="2022-02-11T12:15:08.241" v="3114" actId="207"/>
          <pc:sldLayoutMkLst>
            <pc:docMk/>
            <pc:sldMasterMk cId="1892547282" sldId="2147483648"/>
            <pc:sldLayoutMk cId="2080986170" sldId="2147483670"/>
          </pc:sldLayoutMkLst>
          <pc:spChg chg="add mod">
            <ac:chgData name="Stuart Andrews" userId="fe79af9a-8d06-4ba5-854d-245a1649f122" providerId="ADAL" clId="{4A580DDE-4134-497B-9ABE-F822701BB7F1}" dt="2022-02-11T12:15:08.241" v="3114" actId="207"/>
            <ac:spMkLst>
              <pc:docMk/>
              <pc:sldMasterMk cId="1892547282" sldId="2147483648"/>
              <pc:sldLayoutMk cId="2080986170" sldId="2147483670"/>
              <ac:spMk id="11" creationId="{476623CB-C560-457C-82E7-900665C74837}"/>
            </ac:spMkLst>
          </pc:spChg>
          <pc:spChg chg="del">
            <ac:chgData name="Stuart Andrews" userId="fe79af9a-8d06-4ba5-854d-245a1649f122" providerId="ADAL" clId="{4A580DDE-4134-497B-9ABE-F822701BB7F1}" dt="2022-02-11T12:03:16.763" v="2852" actId="478"/>
            <ac:spMkLst>
              <pc:docMk/>
              <pc:sldMasterMk cId="1892547282" sldId="2147483648"/>
              <pc:sldLayoutMk cId="2080986170" sldId="2147483670"/>
              <ac:spMk id="13" creationId="{00000000-0000-0000-0000-000000000000}"/>
            </ac:spMkLst>
          </pc:spChg>
          <pc:spChg chg="mod topLvl">
            <ac:chgData name="Stuart Andrews" userId="fe79af9a-8d06-4ba5-854d-245a1649f122" providerId="ADAL" clId="{4A580DDE-4134-497B-9ABE-F822701BB7F1}" dt="2022-02-11T12:06:49.312" v="2867" actId="1076"/>
            <ac:spMkLst>
              <pc:docMk/>
              <pc:sldMasterMk cId="1892547282" sldId="2147483648"/>
              <pc:sldLayoutMk cId="2080986170" sldId="2147483670"/>
              <ac:spMk id="14" creationId="{623C5663-9D93-47B0-BE51-0AD7913AA36D}"/>
            </ac:spMkLst>
          </pc:spChg>
          <pc:grpChg chg="add del mod">
            <ac:chgData name="Stuart Andrews" userId="fe79af9a-8d06-4ba5-854d-245a1649f122" providerId="ADAL" clId="{4A580DDE-4134-497B-9ABE-F822701BB7F1}" dt="2022-02-11T12:06:19.209" v="2862" actId="165"/>
            <ac:grpSpMkLst>
              <pc:docMk/>
              <pc:sldMasterMk cId="1892547282" sldId="2147483648"/>
              <pc:sldLayoutMk cId="2080986170" sldId="2147483670"/>
              <ac:grpSpMk id="2" creationId="{A4BC9831-2465-4B66-AF63-C5E89B73FE68}"/>
            </ac:grpSpMkLst>
          </pc:grpChg>
          <pc:grpChg chg="del">
            <ac:chgData name="Stuart Andrews" userId="fe79af9a-8d06-4ba5-854d-245a1649f122" providerId="ADAL" clId="{4A580DDE-4134-497B-9ABE-F822701BB7F1}" dt="2022-02-11T12:03:20.642" v="2853" actId="478"/>
            <ac:grpSpMkLst>
              <pc:docMk/>
              <pc:sldMasterMk cId="1892547282" sldId="2147483648"/>
              <pc:sldLayoutMk cId="2080986170" sldId="2147483670"/>
              <ac:grpSpMk id="6" creationId="{73FBCDFF-073E-48C5-8F6B-82B58CC5933B}"/>
            </ac:grpSpMkLst>
          </pc:grpChg>
          <pc:picChg chg="mod topLvl modCrop">
            <ac:chgData name="Stuart Andrews" userId="fe79af9a-8d06-4ba5-854d-245a1649f122" providerId="ADAL" clId="{4A580DDE-4134-497B-9ABE-F822701BB7F1}" dt="2022-02-11T12:06:42.213" v="2866" actId="732"/>
            <ac:picMkLst>
              <pc:docMk/>
              <pc:sldMasterMk cId="1892547282" sldId="2147483648"/>
              <pc:sldLayoutMk cId="2080986170" sldId="2147483670"/>
              <ac:picMk id="12" creationId="{A96E71EA-6EEB-4711-B9B9-A0012CC7E04C}"/>
            </ac:picMkLst>
          </pc:picChg>
        </pc:sldLayoutChg>
        <pc:sldLayoutChg chg="modSp mod">
          <pc:chgData name="Stuart Andrews" userId="fe79af9a-8d06-4ba5-854d-245a1649f122" providerId="ADAL" clId="{4A580DDE-4134-497B-9ABE-F822701BB7F1}" dt="2022-02-15T14:06:22.648" v="12149" actId="14861"/>
          <pc:sldLayoutMkLst>
            <pc:docMk/>
            <pc:sldMasterMk cId="1892547282" sldId="2147483648"/>
            <pc:sldLayoutMk cId="3424356621" sldId="2147483673"/>
          </pc:sldLayoutMkLst>
          <pc:spChg chg="mod">
            <ac:chgData name="Stuart Andrews" userId="fe79af9a-8d06-4ba5-854d-245a1649f122" providerId="ADAL" clId="{4A580DDE-4134-497B-9ABE-F822701BB7F1}" dt="2022-02-15T14:06:22.648" v="12149" actId="14861"/>
            <ac:spMkLst>
              <pc:docMk/>
              <pc:sldMasterMk cId="1892547282" sldId="2147483648"/>
              <pc:sldLayoutMk cId="3424356621" sldId="2147483673"/>
              <ac:spMk id="13" creationId="{00000000-0000-0000-0000-000000000000}"/>
            </ac:spMkLst>
          </pc:spChg>
        </pc:sldLayoutChg>
        <pc:sldLayoutChg chg="delSp modSp mod">
          <pc:chgData name="Stuart Andrews" userId="fe79af9a-8d06-4ba5-854d-245a1649f122" providerId="ADAL" clId="{4A580DDE-4134-497B-9ABE-F822701BB7F1}" dt="2022-02-11T12:10:05.047" v="3103" actId="478"/>
          <pc:sldLayoutMkLst>
            <pc:docMk/>
            <pc:sldMasterMk cId="1892547282" sldId="2147483648"/>
            <pc:sldLayoutMk cId="631320715" sldId="2147483675"/>
          </pc:sldLayoutMkLst>
          <pc:spChg chg="del mod">
            <ac:chgData name="Stuart Andrews" userId="fe79af9a-8d06-4ba5-854d-245a1649f122" providerId="ADAL" clId="{4A580DDE-4134-497B-9ABE-F822701BB7F1}" dt="2022-02-11T12:10:05.047" v="3103" actId="478"/>
            <ac:spMkLst>
              <pc:docMk/>
              <pc:sldMasterMk cId="1892547282" sldId="2147483648"/>
              <pc:sldLayoutMk cId="631320715" sldId="2147483675"/>
              <ac:spMk id="13" creationId="{00000000-0000-0000-0000-000000000000}"/>
            </ac:spMkLst>
          </pc:spChg>
        </pc:sldLayoutChg>
      </pc:sldMasterChg>
    </pc:docChg>
  </pc:docChgLst>
  <pc:docChgLst>
    <pc:chgData name="Stuart Andrews" userId="fe79af9a-8d06-4ba5-854d-245a1649f122" providerId="ADAL" clId="{C60675C6-91D9-4EB3-9925-37F7E71B09C9}"/>
    <pc:docChg chg="undo custSel addSld modSld">
      <pc:chgData name="Stuart Andrews" userId="fe79af9a-8d06-4ba5-854d-245a1649f122" providerId="ADAL" clId="{C60675C6-91D9-4EB3-9925-37F7E71B09C9}" dt="2022-10-03T08:50:13.934" v="773" actId="20577"/>
      <pc:docMkLst>
        <pc:docMk/>
      </pc:docMkLst>
      <pc:sldChg chg="modSp mod modAnim modShow">
        <pc:chgData name="Stuart Andrews" userId="fe79af9a-8d06-4ba5-854d-245a1649f122" providerId="ADAL" clId="{C60675C6-91D9-4EB3-9925-37F7E71B09C9}" dt="2022-09-27T13:33:38.595" v="46" actId="729"/>
        <pc:sldMkLst>
          <pc:docMk/>
          <pc:sldMk cId="3484348057" sldId="433"/>
        </pc:sldMkLst>
        <pc:graphicFrameChg chg="mod">
          <ac:chgData name="Stuart Andrews" userId="fe79af9a-8d06-4ba5-854d-245a1649f122" providerId="ADAL" clId="{C60675C6-91D9-4EB3-9925-37F7E71B09C9}" dt="2022-09-27T13:32:58.895" v="43" actId="20577"/>
          <ac:graphicFrameMkLst>
            <pc:docMk/>
            <pc:sldMk cId="3484348057" sldId="433"/>
            <ac:graphicFrameMk id="21" creationId="{6CCF3F21-161E-7B45-F60D-24D9DE7B43DC}"/>
          </ac:graphicFrameMkLst>
        </pc:graphicFrameChg>
      </pc:sldChg>
      <pc:sldChg chg="modSp mod modShow">
        <pc:chgData name="Stuart Andrews" userId="fe79af9a-8d06-4ba5-854d-245a1649f122" providerId="ADAL" clId="{C60675C6-91D9-4EB3-9925-37F7E71B09C9}" dt="2022-10-03T08:19:49.637" v="722" actId="729"/>
        <pc:sldMkLst>
          <pc:docMk/>
          <pc:sldMk cId="2943485239" sldId="459"/>
        </pc:sldMkLst>
        <pc:picChg chg="mod">
          <ac:chgData name="Stuart Andrews" userId="fe79af9a-8d06-4ba5-854d-245a1649f122" providerId="ADAL" clId="{C60675C6-91D9-4EB3-9925-37F7E71B09C9}" dt="2022-10-03T08:17:22.490" v="572" actId="1076"/>
          <ac:picMkLst>
            <pc:docMk/>
            <pc:sldMk cId="2943485239" sldId="459"/>
            <ac:picMk id="3" creationId="{9FBEBDB8-4D52-411B-BC8D-DA6C668B0F25}"/>
          </ac:picMkLst>
        </pc:picChg>
      </pc:sldChg>
      <pc:sldChg chg="addSp modSp mod modAnim modShow">
        <pc:chgData name="Stuart Andrews" userId="fe79af9a-8d06-4ba5-854d-245a1649f122" providerId="ADAL" clId="{C60675C6-91D9-4EB3-9925-37F7E71B09C9}" dt="2022-10-03T08:47:56.996" v="733" actId="729"/>
        <pc:sldMkLst>
          <pc:docMk/>
          <pc:sldMk cId="3522722734" sldId="513"/>
        </pc:sldMkLst>
        <pc:spChg chg="add mod">
          <ac:chgData name="Stuart Andrews" userId="fe79af9a-8d06-4ba5-854d-245a1649f122" providerId="ADAL" clId="{C60675C6-91D9-4EB3-9925-37F7E71B09C9}" dt="2022-10-02T16:35:23.475" v="556" actId="20577"/>
          <ac:spMkLst>
            <pc:docMk/>
            <pc:sldMk cId="3522722734" sldId="513"/>
            <ac:spMk id="5" creationId="{FDE31E52-7EF1-BA8C-54B7-78E6962BD8CE}"/>
          </ac:spMkLst>
        </pc:spChg>
      </pc:sldChg>
      <pc:sldChg chg="delSp modSp add modAnim">
        <pc:chgData name="Stuart Andrews" userId="fe79af9a-8d06-4ba5-854d-245a1649f122" providerId="ADAL" clId="{C60675C6-91D9-4EB3-9925-37F7E71B09C9}" dt="2022-09-27T13:38:31.056" v="206" actId="20577"/>
        <pc:sldMkLst>
          <pc:docMk/>
          <pc:sldMk cId="3057203139" sldId="558"/>
        </pc:sldMkLst>
        <pc:spChg chg="mod">
          <ac:chgData name="Stuart Andrews" userId="fe79af9a-8d06-4ba5-854d-245a1649f122" providerId="ADAL" clId="{C60675C6-91D9-4EB3-9925-37F7E71B09C9}" dt="2022-09-27T13:38:31.056" v="206" actId="20577"/>
          <ac:spMkLst>
            <pc:docMk/>
            <pc:sldMk cId="3057203139" sldId="558"/>
            <ac:spMk id="23" creationId="{B88C9D51-22D8-5B7C-0289-519917280260}"/>
          </ac:spMkLst>
        </pc:spChg>
        <pc:graphicFrameChg chg="mod">
          <ac:chgData name="Stuart Andrews" userId="fe79af9a-8d06-4ba5-854d-245a1649f122" providerId="ADAL" clId="{C60675C6-91D9-4EB3-9925-37F7E71B09C9}" dt="2022-09-27T13:38:12.640" v="200" actId="20577"/>
          <ac:graphicFrameMkLst>
            <pc:docMk/>
            <pc:sldMk cId="3057203139" sldId="558"/>
            <ac:graphicFrameMk id="21" creationId="{6CCF3F21-161E-7B45-F60D-24D9DE7B43DC}"/>
          </ac:graphicFrameMkLst>
        </pc:graphicFrameChg>
        <pc:picChg chg="del">
          <ac:chgData name="Stuart Andrews" userId="fe79af9a-8d06-4ba5-854d-245a1649f122" providerId="ADAL" clId="{C60675C6-91D9-4EB3-9925-37F7E71B09C9}" dt="2022-09-27T13:38:22.853" v="201" actId="478"/>
          <ac:picMkLst>
            <pc:docMk/>
            <pc:sldMk cId="3057203139" sldId="558"/>
            <ac:picMk id="22" creationId="{AD6426FC-C974-E98C-30E3-4C735600AA23}"/>
          </ac:picMkLst>
        </pc:picChg>
      </pc:sldChg>
      <pc:sldChg chg="modSp add mod modAnim modShow">
        <pc:chgData name="Stuart Andrews" userId="fe79af9a-8d06-4ba5-854d-245a1649f122" providerId="ADAL" clId="{C60675C6-91D9-4EB3-9925-37F7E71B09C9}" dt="2022-10-03T08:47:52.122" v="732" actId="729"/>
        <pc:sldMkLst>
          <pc:docMk/>
          <pc:sldMk cId="595163543" sldId="559"/>
        </pc:sldMkLst>
        <pc:spChg chg="mod">
          <ac:chgData name="Stuart Andrews" userId="fe79af9a-8d06-4ba5-854d-245a1649f122" providerId="ADAL" clId="{C60675C6-91D9-4EB3-9925-37F7E71B09C9}" dt="2022-10-02T16:32:54.569" v="473" actId="1076"/>
          <ac:spMkLst>
            <pc:docMk/>
            <pc:sldMk cId="595163543" sldId="559"/>
            <ac:spMk id="11" creationId="{9C5E34EA-508E-0218-EAB6-8ECB97365E99}"/>
          </ac:spMkLst>
        </pc:spChg>
        <pc:spChg chg="mod">
          <ac:chgData name="Stuart Andrews" userId="fe79af9a-8d06-4ba5-854d-245a1649f122" providerId="ADAL" clId="{C60675C6-91D9-4EB3-9925-37F7E71B09C9}" dt="2022-10-02T16:32:54.569" v="473" actId="1076"/>
          <ac:spMkLst>
            <pc:docMk/>
            <pc:sldMk cId="595163543" sldId="559"/>
            <ac:spMk id="14" creationId="{6BBA410D-503D-0F56-8F75-7D24EE9AE8B5}"/>
          </ac:spMkLst>
        </pc:spChg>
        <pc:spChg chg="mod">
          <ac:chgData name="Stuart Andrews" userId="fe79af9a-8d06-4ba5-854d-245a1649f122" providerId="ADAL" clId="{C60675C6-91D9-4EB3-9925-37F7E71B09C9}" dt="2022-10-02T16:32:54.569" v="473" actId="1076"/>
          <ac:spMkLst>
            <pc:docMk/>
            <pc:sldMk cId="595163543" sldId="559"/>
            <ac:spMk id="15" creationId="{22588F33-5D7B-8AC5-7FF7-BC3D64503AB9}"/>
          </ac:spMkLst>
        </pc:spChg>
      </pc:sldChg>
      <pc:sldChg chg="modSp add mod">
        <pc:chgData name="Stuart Andrews" userId="fe79af9a-8d06-4ba5-854d-245a1649f122" providerId="ADAL" clId="{C60675C6-91D9-4EB3-9925-37F7E71B09C9}" dt="2022-10-03T08:19:42.735" v="721" actId="1076"/>
        <pc:sldMkLst>
          <pc:docMk/>
          <pc:sldMk cId="3018955393" sldId="560"/>
        </pc:sldMkLst>
        <pc:spChg chg="mod">
          <ac:chgData name="Stuart Andrews" userId="fe79af9a-8d06-4ba5-854d-245a1649f122" providerId="ADAL" clId="{C60675C6-91D9-4EB3-9925-37F7E71B09C9}" dt="2022-10-03T08:17:58.871" v="601" actId="20577"/>
          <ac:spMkLst>
            <pc:docMk/>
            <pc:sldMk cId="3018955393" sldId="560"/>
            <ac:spMk id="23" creationId="{13217F7E-A894-4F70-BAED-ADBC51299588}"/>
          </ac:spMkLst>
        </pc:spChg>
        <pc:spChg chg="mod">
          <ac:chgData name="Stuart Andrews" userId="fe79af9a-8d06-4ba5-854d-245a1649f122" providerId="ADAL" clId="{C60675C6-91D9-4EB3-9925-37F7E71B09C9}" dt="2022-10-03T08:18:38.232" v="717" actId="20577"/>
          <ac:spMkLst>
            <pc:docMk/>
            <pc:sldMk cId="3018955393" sldId="560"/>
            <ac:spMk id="27" creationId="{B83E5047-3F66-495B-A70A-6D3AA998BC80}"/>
          </ac:spMkLst>
        </pc:spChg>
        <pc:grpChg chg="mod">
          <ac:chgData name="Stuart Andrews" userId="fe79af9a-8d06-4ba5-854d-245a1649f122" providerId="ADAL" clId="{C60675C6-91D9-4EB3-9925-37F7E71B09C9}" dt="2022-10-03T08:18:49.162" v="720" actId="14100"/>
          <ac:grpSpMkLst>
            <pc:docMk/>
            <pc:sldMk cId="3018955393" sldId="560"/>
            <ac:grpSpMk id="25" creationId="{15BB1A9B-E42D-4AC1-B83D-D8E097ED7115}"/>
          </ac:grpSpMkLst>
        </pc:grpChg>
        <pc:picChg chg="mod">
          <ac:chgData name="Stuart Andrews" userId="fe79af9a-8d06-4ba5-854d-245a1649f122" providerId="ADAL" clId="{C60675C6-91D9-4EB3-9925-37F7E71B09C9}" dt="2022-10-03T08:19:42.735" v="721" actId="1076"/>
          <ac:picMkLst>
            <pc:docMk/>
            <pc:sldMk cId="3018955393" sldId="560"/>
            <ac:picMk id="3" creationId="{9FBEBDB8-4D52-411B-BC8D-DA6C668B0F25}"/>
          </ac:picMkLst>
        </pc:picChg>
      </pc:sldChg>
      <pc:sldChg chg="addSp delSp modSp add mod delAnim modAnim">
        <pc:chgData name="Stuart Andrews" userId="fe79af9a-8d06-4ba5-854d-245a1649f122" providerId="ADAL" clId="{C60675C6-91D9-4EB3-9925-37F7E71B09C9}" dt="2022-10-03T08:50:13.934" v="773" actId="20577"/>
        <pc:sldMkLst>
          <pc:docMk/>
          <pc:sldMk cId="3413968657" sldId="561"/>
        </pc:sldMkLst>
        <pc:spChg chg="add mod ord">
          <ac:chgData name="Stuart Andrews" userId="fe79af9a-8d06-4ba5-854d-245a1649f122" providerId="ADAL" clId="{C60675C6-91D9-4EB3-9925-37F7E71B09C9}" dt="2022-10-03T08:48:52.685" v="756" actId="1076"/>
          <ac:spMkLst>
            <pc:docMk/>
            <pc:sldMk cId="3413968657" sldId="561"/>
            <ac:spMk id="21" creationId="{EE007AA5-1238-9E60-BAD8-7F874AA430B8}"/>
          </ac:spMkLst>
        </pc:spChg>
        <pc:spChg chg="mod">
          <ac:chgData name="Stuart Andrews" userId="fe79af9a-8d06-4ba5-854d-245a1649f122" providerId="ADAL" clId="{C60675C6-91D9-4EB3-9925-37F7E71B09C9}" dt="2022-10-03T08:50:13.934" v="773" actId="20577"/>
          <ac:spMkLst>
            <pc:docMk/>
            <pc:sldMk cId="3413968657" sldId="561"/>
            <ac:spMk id="69" creationId="{38571080-32AC-4F1A-999A-A6E5D1A47DDB}"/>
          </ac:spMkLst>
        </pc:spChg>
        <pc:spChg chg="del topLvl">
          <ac:chgData name="Stuart Andrews" userId="fe79af9a-8d06-4ba5-854d-245a1649f122" providerId="ADAL" clId="{C60675C6-91D9-4EB3-9925-37F7E71B09C9}" dt="2022-10-03T08:44:06.588" v="726" actId="478"/>
          <ac:spMkLst>
            <pc:docMk/>
            <pc:sldMk cId="3413968657" sldId="561"/>
            <ac:spMk id="76" creationId="{88C7D482-DFED-4BB4-94C4-0D20C45B9766}"/>
          </ac:spMkLst>
        </pc:spChg>
        <pc:spChg chg="mod">
          <ac:chgData name="Stuart Andrews" userId="fe79af9a-8d06-4ba5-854d-245a1649f122" providerId="ADAL" clId="{C60675C6-91D9-4EB3-9925-37F7E71B09C9}" dt="2022-10-03T08:44:05.985" v="725" actId="6549"/>
          <ac:spMkLst>
            <pc:docMk/>
            <pc:sldMk cId="3413968657" sldId="561"/>
            <ac:spMk id="78" creationId="{9B54355D-852E-4DCC-86EE-24F6E8BBCBBE}"/>
          </ac:spMkLst>
        </pc:spChg>
        <pc:spChg chg="mod">
          <ac:chgData name="Stuart Andrews" userId="fe79af9a-8d06-4ba5-854d-245a1649f122" providerId="ADAL" clId="{C60675C6-91D9-4EB3-9925-37F7E71B09C9}" dt="2022-10-03T08:44:16.027" v="731" actId="14100"/>
          <ac:spMkLst>
            <pc:docMk/>
            <pc:sldMk cId="3413968657" sldId="561"/>
            <ac:spMk id="119" creationId="{304F126B-FF5D-4467-AB29-B7FCA8818922}"/>
          </ac:spMkLst>
        </pc:spChg>
        <pc:spChg chg="del mod">
          <ac:chgData name="Stuart Andrews" userId="fe79af9a-8d06-4ba5-854d-245a1649f122" providerId="ADAL" clId="{C60675C6-91D9-4EB3-9925-37F7E71B09C9}" dt="2022-10-03T08:44:08.774" v="729" actId="478"/>
          <ac:spMkLst>
            <pc:docMk/>
            <pc:sldMk cId="3413968657" sldId="561"/>
            <ac:spMk id="127" creationId="{5FAD66D5-97F2-42B3-9CB2-CBB12B5B9D77}"/>
          </ac:spMkLst>
        </pc:spChg>
        <pc:spChg chg="mod">
          <ac:chgData name="Stuart Andrews" userId="fe79af9a-8d06-4ba5-854d-245a1649f122" providerId="ADAL" clId="{C60675C6-91D9-4EB3-9925-37F7E71B09C9}" dt="2022-10-03T08:48:52.685" v="756" actId="1076"/>
          <ac:spMkLst>
            <pc:docMk/>
            <pc:sldMk cId="3413968657" sldId="561"/>
            <ac:spMk id="131" creationId="{E2B93940-31F8-4F8D-B134-60E35EE153DD}"/>
          </ac:spMkLst>
        </pc:spChg>
        <pc:grpChg chg="del">
          <ac:chgData name="Stuart Andrews" userId="fe79af9a-8d06-4ba5-854d-245a1649f122" providerId="ADAL" clId="{C60675C6-91D9-4EB3-9925-37F7E71B09C9}" dt="2022-10-03T08:44:04.682" v="724" actId="478"/>
          <ac:grpSpMkLst>
            <pc:docMk/>
            <pc:sldMk cId="3413968657" sldId="561"/>
            <ac:grpSpMk id="15" creationId="{21327AA7-C2F8-324F-66B9-34EB13796458}"/>
          </ac:grpSpMkLst>
        </pc:grpChg>
        <pc:grpChg chg="del topLvl">
          <ac:chgData name="Stuart Andrews" userId="fe79af9a-8d06-4ba5-854d-245a1649f122" providerId="ADAL" clId="{C60675C6-91D9-4EB3-9925-37F7E71B09C9}" dt="2022-10-03T08:44:07.063" v="727" actId="478"/>
          <ac:grpSpMkLst>
            <pc:docMk/>
            <pc:sldMk cId="3413968657" sldId="561"/>
            <ac:grpSpMk id="16" creationId="{10A0E072-041C-FD00-1DCB-50365ECA609D}"/>
          </ac:grpSpMkLst>
        </pc:grpChg>
        <pc:grpChg chg="del">
          <ac:chgData name="Stuart Andrews" userId="fe79af9a-8d06-4ba5-854d-245a1649f122" providerId="ADAL" clId="{C60675C6-91D9-4EB3-9925-37F7E71B09C9}" dt="2022-10-03T08:44:06.588" v="726" actId="478"/>
          <ac:grpSpMkLst>
            <pc:docMk/>
            <pc:sldMk cId="3413968657" sldId="561"/>
            <ac:grpSpMk id="17" creationId="{73D0300A-DAA7-3C20-AEBC-94FF842222E2}"/>
          </ac:grpSpMkLst>
        </pc:grpChg>
        <pc:cxnChg chg="del mod">
          <ac:chgData name="Stuart Andrews" userId="fe79af9a-8d06-4ba5-854d-245a1649f122" providerId="ADAL" clId="{C60675C6-91D9-4EB3-9925-37F7E71B09C9}" dt="2022-10-03T08:44:10.487" v="730" actId="478"/>
          <ac:cxnSpMkLst>
            <pc:docMk/>
            <pc:sldMk cId="3413968657" sldId="561"/>
            <ac:cxnSpMk id="4" creationId="{66FFD2DC-CF11-4E6F-B08D-FA894197BA9C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29A66-FF78-48E2-8259-4B0B28CD85E3}" type="doc">
      <dgm:prSet loTypeId="urn:microsoft.com/office/officeart/2005/8/layout/radial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61C8D38-876F-423A-9A04-D8B70A971A74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gradFill>
          <a:gsLst>
            <a:gs pos="0">
              <a:srgbClr val="00606B"/>
            </a:gs>
            <a:gs pos="50000">
              <a:schemeClr val="tx1">
                <a:lumMod val="75000"/>
                <a:lumOff val="25000"/>
              </a:schemeClr>
            </a:gs>
            <a:gs pos="100000">
              <a:srgbClr val="3B3838"/>
            </a:gs>
          </a:gsLst>
        </a:gradFill>
        <a:ln>
          <a:solidFill>
            <a:schemeClr val="accent1">
              <a:shade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tlCol="0" anchor="ctr"/>
        <a:lstStyle/>
        <a:p>
          <a:pPr marL="0" algn="ctr" defTabSz="914400" rtl="0" eaLnBrk="1" latinLnBrk="0" hangingPunct="1"/>
          <a:r>
            <a:rPr lang="en-GB" sz="1800" kern="1200">
              <a:solidFill>
                <a:schemeClr val="lt1"/>
              </a:solidFill>
              <a:latin typeface="Galano Grotesque SemiBold" panose="00000700000000000000" pitchFamily="50" charset="0"/>
              <a:ea typeface="+mn-ea"/>
              <a:cs typeface="+mn-cs"/>
            </a:rPr>
            <a:t>Debt Freedom</a:t>
          </a:r>
        </a:p>
      </dgm:t>
    </dgm:pt>
    <dgm:pt modelId="{AE39F49D-10B5-4B7C-BA22-1909118B294E}" type="parTrans" cxnId="{D35EE3AD-A17F-4B98-9105-9F8BA622C34B}">
      <dgm:prSet/>
      <dgm:spPr/>
      <dgm:t>
        <a:bodyPr/>
        <a:lstStyle/>
        <a:p>
          <a:endParaRPr lang="en-GB" sz="18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5950FEF7-D0EB-46FB-9F6F-BC3F64AFA71F}" type="sibTrans" cxnId="{D35EE3AD-A17F-4B98-9105-9F8BA622C34B}">
      <dgm:prSet/>
      <dgm:spPr/>
      <dgm:t>
        <a:bodyPr/>
        <a:lstStyle/>
        <a:p>
          <a:endParaRPr lang="en-GB" sz="18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2C0CA8A9-51F6-4997-8BEF-EB3C184BCB45}">
      <dgm:prSet phldrT="[Text]" custT="1"/>
      <dgm:spPr>
        <a:gradFill rotWithShape="0">
          <a:gsLst>
            <a:gs pos="0">
              <a:srgbClr val="BCC3DA"/>
            </a:gs>
            <a:gs pos="100000">
              <a:srgbClr val="8497B0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1600">
              <a:solidFill>
                <a:srgbClr val="353D59"/>
              </a:solidFill>
              <a:latin typeface="Galano Grotesque SemiBold" panose="00000700000000000000" pitchFamily="50" charset="0"/>
            </a:rPr>
            <a:t>Budget planner</a:t>
          </a:r>
        </a:p>
      </dgm:t>
    </dgm:pt>
    <dgm:pt modelId="{B120A3EA-8ABC-4FEC-BF72-35D0833A77BF}" type="parTrans" cxnId="{C448F410-2FCD-4FCF-9A81-8972E1FDCF49}">
      <dgm:prSet custT="1"/>
      <dgm:spPr/>
      <dgm:t>
        <a:bodyPr/>
        <a:lstStyle/>
        <a:p>
          <a:endParaRPr lang="en-GB" sz="5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1EA93F9E-4BF3-404E-9226-8157C9548605}" type="sibTrans" cxnId="{C448F410-2FCD-4FCF-9A81-8972E1FDCF49}">
      <dgm:prSet/>
      <dgm:spPr/>
      <dgm:t>
        <a:bodyPr/>
        <a:lstStyle/>
        <a:p>
          <a:endParaRPr lang="en-GB" sz="18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20744466-C2ED-435F-BB2A-374D04F0EDDD}">
      <dgm:prSet phldrT="[Text]" custT="1"/>
      <dgm:spPr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1600">
              <a:solidFill>
                <a:srgbClr val="353D59"/>
              </a:solidFill>
              <a:latin typeface="Galano Grotesque SemiBold" panose="00000700000000000000" pitchFamily="50" charset="0"/>
            </a:rPr>
            <a:t>Trim the Fat</a:t>
          </a:r>
        </a:p>
      </dgm:t>
    </dgm:pt>
    <dgm:pt modelId="{85ABBD8A-91C7-478F-B917-0DD3829747CC}" type="parTrans" cxnId="{5E5E4BEB-9E1C-4DE7-8F27-5540B5807A23}">
      <dgm:prSet custT="1"/>
      <dgm:spPr/>
      <dgm:t>
        <a:bodyPr/>
        <a:lstStyle/>
        <a:p>
          <a:endParaRPr lang="en-GB" sz="5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2666666E-DB1F-4689-9F52-12B7B42F2530}" type="sibTrans" cxnId="{5E5E4BEB-9E1C-4DE7-8F27-5540B5807A23}">
      <dgm:prSet/>
      <dgm:spPr/>
      <dgm:t>
        <a:bodyPr/>
        <a:lstStyle/>
        <a:p>
          <a:endParaRPr lang="en-GB" sz="18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BE5C9785-1105-4705-BBE5-2B3870F283DD}">
      <dgm:prSet phldrT="[Text]" custT="1"/>
      <dgm:spPr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1600">
              <a:solidFill>
                <a:srgbClr val="353D59"/>
              </a:solidFill>
              <a:latin typeface="Galano Grotesque SemiBold" panose="00000700000000000000" pitchFamily="50" charset="0"/>
            </a:rPr>
            <a:t>Earn Extra</a:t>
          </a:r>
        </a:p>
      </dgm:t>
    </dgm:pt>
    <dgm:pt modelId="{50F78CE0-34B5-420A-B069-D103FD0785C4}" type="parTrans" cxnId="{1FC2E8E2-B108-413F-B987-CC91745A9533}">
      <dgm:prSet custT="1"/>
      <dgm:spPr/>
      <dgm:t>
        <a:bodyPr/>
        <a:lstStyle/>
        <a:p>
          <a:endParaRPr lang="en-GB" sz="5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C7AF8B06-6ED7-469A-A8A2-68EC0DCB7CE2}" type="sibTrans" cxnId="{1FC2E8E2-B108-413F-B987-CC91745A9533}">
      <dgm:prSet/>
      <dgm:spPr/>
      <dgm:t>
        <a:bodyPr/>
        <a:lstStyle/>
        <a:p>
          <a:endParaRPr lang="en-GB" sz="18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B63AF83D-450A-4E1A-95EE-70BDFA435A07}">
      <dgm:prSet phldrT="[Text]" custT="1"/>
      <dgm:spPr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1600">
              <a:solidFill>
                <a:srgbClr val="353D59"/>
              </a:solidFill>
              <a:latin typeface="Galano Grotesque SemiBold" panose="00000700000000000000" pitchFamily="50" charset="0"/>
            </a:rPr>
            <a:t>Re-mortgage</a:t>
          </a:r>
        </a:p>
      </dgm:t>
    </dgm:pt>
    <dgm:pt modelId="{6AE0E915-13EC-44D0-9569-C046FCFE6834}" type="parTrans" cxnId="{E2810897-1374-40AC-A1CE-85A10952734A}">
      <dgm:prSet custT="1"/>
      <dgm:spPr/>
      <dgm:t>
        <a:bodyPr/>
        <a:lstStyle/>
        <a:p>
          <a:endParaRPr lang="en-GB" sz="5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516D4912-5A1F-435F-9EB0-1951B09A1840}" type="sibTrans" cxnId="{E2810897-1374-40AC-A1CE-85A10952734A}">
      <dgm:prSet/>
      <dgm:spPr/>
      <dgm:t>
        <a:bodyPr/>
        <a:lstStyle/>
        <a:p>
          <a:endParaRPr lang="en-GB" sz="18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7693D27D-738A-4F03-AC2A-E86C88655E9E}">
      <dgm:prSet phldrT="[Text]" custT="1"/>
      <dgm:spPr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1600">
              <a:solidFill>
                <a:srgbClr val="353D59"/>
              </a:solidFill>
              <a:latin typeface="Galano Grotesque SemiBold" panose="00000700000000000000" pitchFamily="50" charset="0"/>
            </a:rPr>
            <a:t>Debt Deals</a:t>
          </a:r>
        </a:p>
      </dgm:t>
    </dgm:pt>
    <dgm:pt modelId="{4ADBF478-F3F4-41AC-B49C-D1FDFD1C9420}" type="parTrans" cxnId="{DC909B7C-72F3-459C-9174-8DEA8EADACFC}">
      <dgm:prSet custT="1"/>
      <dgm:spPr/>
      <dgm:t>
        <a:bodyPr/>
        <a:lstStyle/>
        <a:p>
          <a:endParaRPr lang="en-GB" sz="5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C730B6AF-CB43-42A8-816A-B3365CB007EA}" type="sibTrans" cxnId="{DC909B7C-72F3-459C-9174-8DEA8EADACFC}">
      <dgm:prSet/>
      <dgm:spPr/>
      <dgm:t>
        <a:bodyPr/>
        <a:lstStyle/>
        <a:p>
          <a:endParaRPr lang="en-GB" sz="1800">
            <a:solidFill>
              <a:srgbClr val="353D59"/>
            </a:solidFill>
            <a:latin typeface="Galano Grotesque SemiBold" panose="00000700000000000000" pitchFamily="50" charset="0"/>
          </a:endParaRPr>
        </a:p>
      </dgm:t>
    </dgm:pt>
    <dgm:pt modelId="{BD688A61-EEED-45E6-A295-C8D00BFDA6EB}">
      <dgm:prSet phldrT="[Text]" custT="1"/>
      <dgm:spPr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1600">
              <a:solidFill>
                <a:srgbClr val="353D59"/>
              </a:solidFill>
              <a:latin typeface="Galano Grotesque SemiBold" panose="00000700000000000000" pitchFamily="50" charset="0"/>
            </a:rPr>
            <a:t>Over Pay</a:t>
          </a:r>
        </a:p>
      </dgm:t>
    </dgm:pt>
    <dgm:pt modelId="{DD7C81F1-34E2-43D7-80D1-478465DFC4A9}" type="parTrans" cxnId="{A32E239F-EF57-46AA-A1A9-1F396101A7B4}">
      <dgm:prSet/>
      <dgm:spPr/>
      <dgm:t>
        <a:bodyPr/>
        <a:lstStyle/>
        <a:p>
          <a:endParaRPr lang="en-GB">
            <a:latin typeface="Galano Grotesque SemiBold" panose="00000700000000000000" pitchFamily="50" charset="0"/>
          </a:endParaRPr>
        </a:p>
      </dgm:t>
    </dgm:pt>
    <dgm:pt modelId="{C31DED95-7BBC-4225-B064-7F01722F8416}" type="sibTrans" cxnId="{A32E239F-EF57-46AA-A1A9-1F396101A7B4}">
      <dgm:prSet/>
      <dgm:spPr/>
      <dgm:t>
        <a:bodyPr/>
        <a:lstStyle/>
        <a:p>
          <a:endParaRPr lang="en-GB">
            <a:latin typeface="Galano Grotesque SemiBold" panose="00000700000000000000" pitchFamily="50" charset="0"/>
          </a:endParaRPr>
        </a:p>
      </dgm:t>
    </dgm:pt>
    <dgm:pt modelId="{290B6028-2205-498E-B939-F86D6B595C51}" type="pres">
      <dgm:prSet presAssocID="{4F029A66-FF78-48E2-8259-4B0B28CD85E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694B6D-0A4E-4F35-AED8-693D623429D9}" type="pres">
      <dgm:prSet presAssocID="{261C8D38-876F-423A-9A04-D8B70A971A74}" presName="centerShape" presStyleLbl="node0" presStyleIdx="0" presStyleCnt="1"/>
      <dgm:spPr>
        <a:xfrm>
          <a:off x="3635183" y="2304064"/>
          <a:ext cx="1750262" cy="1750262"/>
        </a:xfrm>
        <a:prstGeom prst="ellipse">
          <a:avLst/>
        </a:prstGeom>
      </dgm:spPr>
    </dgm:pt>
    <dgm:pt modelId="{D7CEB0E1-FD42-4989-8FF5-5F24A222BFA8}" type="pres">
      <dgm:prSet presAssocID="{B120A3EA-8ABC-4FEC-BF72-35D0833A77BF}" presName="Name9" presStyleLbl="parChTrans1D2" presStyleIdx="0" presStyleCnt="6"/>
      <dgm:spPr/>
    </dgm:pt>
    <dgm:pt modelId="{5C5D0361-080A-4646-97AE-D33FA9A39EF1}" type="pres">
      <dgm:prSet presAssocID="{B120A3EA-8ABC-4FEC-BF72-35D0833A77BF}" presName="connTx" presStyleLbl="parChTrans1D2" presStyleIdx="0" presStyleCnt="6"/>
      <dgm:spPr/>
    </dgm:pt>
    <dgm:pt modelId="{5F5EF58A-4CCE-4676-99C1-B625D0681D73}" type="pres">
      <dgm:prSet presAssocID="{2C0CA8A9-51F6-4997-8BEF-EB3C184BCB45}" presName="node" presStyleLbl="node1" presStyleIdx="0" presStyleCnt="6">
        <dgm:presLayoutVars>
          <dgm:bulletEnabled val="1"/>
        </dgm:presLayoutVars>
      </dgm:prSet>
      <dgm:spPr/>
    </dgm:pt>
    <dgm:pt modelId="{B05B57C8-A0CD-43FC-B588-63CFB2223439}" type="pres">
      <dgm:prSet presAssocID="{DD7C81F1-34E2-43D7-80D1-478465DFC4A9}" presName="Name9" presStyleLbl="parChTrans1D2" presStyleIdx="1" presStyleCnt="6"/>
      <dgm:spPr/>
    </dgm:pt>
    <dgm:pt modelId="{DB51539B-66D7-4A47-9E52-A275F8F6C069}" type="pres">
      <dgm:prSet presAssocID="{DD7C81F1-34E2-43D7-80D1-478465DFC4A9}" presName="connTx" presStyleLbl="parChTrans1D2" presStyleIdx="1" presStyleCnt="6"/>
      <dgm:spPr/>
    </dgm:pt>
    <dgm:pt modelId="{2FED0DB0-224A-4B61-87E1-A21E35F49256}" type="pres">
      <dgm:prSet presAssocID="{BD688A61-EEED-45E6-A295-C8D00BFDA6EB}" presName="node" presStyleLbl="node1" presStyleIdx="1" presStyleCnt="6">
        <dgm:presLayoutVars>
          <dgm:bulletEnabled val="1"/>
        </dgm:presLayoutVars>
      </dgm:prSet>
      <dgm:spPr/>
    </dgm:pt>
    <dgm:pt modelId="{9C72B8EC-1B88-4290-BDDE-71BB02CC2861}" type="pres">
      <dgm:prSet presAssocID="{85ABBD8A-91C7-478F-B917-0DD3829747CC}" presName="Name9" presStyleLbl="parChTrans1D2" presStyleIdx="2" presStyleCnt="6"/>
      <dgm:spPr/>
    </dgm:pt>
    <dgm:pt modelId="{DA381F34-6B8E-45C7-A248-76B1C187D361}" type="pres">
      <dgm:prSet presAssocID="{85ABBD8A-91C7-478F-B917-0DD3829747CC}" presName="connTx" presStyleLbl="parChTrans1D2" presStyleIdx="2" presStyleCnt="6"/>
      <dgm:spPr/>
    </dgm:pt>
    <dgm:pt modelId="{DB422180-69F8-4556-99B7-97D99416D44B}" type="pres">
      <dgm:prSet presAssocID="{20744466-C2ED-435F-BB2A-374D04F0EDDD}" presName="node" presStyleLbl="node1" presStyleIdx="2" presStyleCnt="6">
        <dgm:presLayoutVars>
          <dgm:bulletEnabled val="1"/>
        </dgm:presLayoutVars>
      </dgm:prSet>
      <dgm:spPr/>
    </dgm:pt>
    <dgm:pt modelId="{1AE1C9C4-8D2A-448B-9F4A-1B598BDEBE18}" type="pres">
      <dgm:prSet presAssocID="{50F78CE0-34B5-420A-B069-D103FD0785C4}" presName="Name9" presStyleLbl="parChTrans1D2" presStyleIdx="3" presStyleCnt="6"/>
      <dgm:spPr/>
    </dgm:pt>
    <dgm:pt modelId="{BC9D9007-9290-438F-BBCE-C02E63A6A9EF}" type="pres">
      <dgm:prSet presAssocID="{50F78CE0-34B5-420A-B069-D103FD0785C4}" presName="connTx" presStyleLbl="parChTrans1D2" presStyleIdx="3" presStyleCnt="6"/>
      <dgm:spPr/>
    </dgm:pt>
    <dgm:pt modelId="{91CD3D51-E338-4033-8852-D9056F626B7A}" type="pres">
      <dgm:prSet presAssocID="{BE5C9785-1105-4705-BBE5-2B3870F283DD}" presName="node" presStyleLbl="node1" presStyleIdx="3" presStyleCnt="6">
        <dgm:presLayoutVars>
          <dgm:bulletEnabled val="1"/>
        </dgm:presLayoutVars>
      </dgm:prSet>
      <dgm:spPr/>
    </dgm:pt>
    <dgm:pt modelId="{3C13B018-DFEE-4E66-A029-F07BEB67DF1B}" type="pres">
      <dgm:prSet presAssocID="{6AE0E915-13EC-44D0-9569-C046FCFE6834}" presName="Name9" presStyleLbl="parChTrans1D2" presStyleIdx="4" presStyleCnt="6"/>
      <dgm:spPr/>
    </dgm:pt>
    <dgm:pt modelId="{80EAA371-C1AE-483C-BD7A-49399EA0C834}" type="pres">
      <dgm:prSet presAssocID="{6AE0E915-13EC-44D0-9569-C046FCFE6834}" presName="connTx" presStyleLbl="parChTrans1D2" presStyleIdx="4" presStyleCnt="6"/>
      <dgm:spPr/>
    </dgm:pt>
    <dgm:pt modelId="{8A496F27-6867-4160-9286-5C4A9790BC57}" type="pres">
      <dgm:prSet presAssocID="{B63AF83D-450A-4E1A-95EE-70BDFA435A07}" presName="node" presStyleLbl="node1" presStyleIdx="4" presStyleCnt="6">
        <dgm:presLayoutVars>
          <dgm:bulletEnabled val="1"/>
        </dgm:presLayoutVars>
      </dgm:prSet>
      <dgm:spPr/>
    </dgm:pt>
    <dgm:pt modelId="{342C0CF8-6D5A-43C6-8243-E0EAFB2FE42C}" type="pres">
      <dgm:prSet presAssocID="{4ADBF478-F3F4-41AC-B49C-D1FDFD1C9420}" presName="Name9" presStyleLbl="parChTrans1D2" presStyleIdx="5" presStyleCnt="6"/>
      <dgm:spPr/>
    </dgm:pt>
    <dgm:pt modelId="{8986C848-8F9A-4076-96B8-72711FC4C9EF}" type="pres">
      <dgm:prSet presAssocID="{4ADBF478-F3F4-41AC-B49C-D1FDFD1C9420}" presName="connTx" presStyleLbl="parChTrans1D2" presStyleIdx="5" presStyleCnt="6"/>
      <dgm:spPr/>
    </dgm:pt>
    <dgm:pt modelId="{8D98016E-2273-454F-B4BB-85A5F87BF1F7}" type="pres">
      <dgm:prSet presAssocID="{7693D27D-738A-4F03-AC2A-E86C88655E9E}" presName="node" presStyleLbl="node1" presStyleIdx="5" presStyleCnt="6">
        <dgm:presLayoutVars>
          <dgm:bulletEnabled val="1"/>
        </dgm:presLayoutVars>
      </dgm:prSet>
      <dgm:spPr/>
    </dgm:pt>
  </dgm:ptLst>
  <dgm:cxnLst>
    <dgm:cxn modelId="{06259F00-5C6B-4B50-AF2C-DB85DAFAA733}" type="presOf" srcId="{261C8D38-876F-423A-9A04-D8B70A971A74}" destId="{DE694B6D-0A4E-4F35-AED8-693D623429D9}" srcOrd="0" destOrd="0" presId="urn:microsoft.com/office/officeart/2005/8/layout/radial1"/>
    <dgm:cxn modelId="{6C188901-039F-43D7-864D-348F31231580}" type="presOf" srcId="{50F78CE0-34B5-420A-B069-D103FD0785C4}" destId="{1AE1C9C4-8D2A-448B-9F4A-1B598BDEBE18}" srcOrd="0" destOrd="0" presId="urn:microsoft.com/office/officeart/2005/8/layout/radial1"/>
    <dgm:cxn modelId="{38588803-C4AC-4A7E-876C-B933E4B61420}" type="presOf" srcId="{85ABBD8A-91C7-478F-B917-0DD3829747CC}" destId="{9C72B8EC-1B88-4290-BDDE-71BB02CC2861}" srcOrd="0" destOrd="0" presId="urn:microsoft.com/office/officeart/2005/8/layout/radial1"/>
    <dgm:cxn modelId="{C448F410-2FCD-4FCF-9A81-8972E1FDCF49}" srcId="{261C8D38-876F-423A-9A04-D8B70A971A74}" destId="{2C0CA8A9-51F6-4997-8BEF-EB3C184BCB45}" srcOrd="0" destOrd="0" parTransId="{B120A3EA-8ABC-4FEC-BF72-35D0833A77BF}" sibTransId="{1EA93F9E-4BF3-404E-9226-8157C9548605}"/>
    <dgm:cxn modelId="{67EA4B37-0772-4611-B6E8-140C2BB03CE5}" type="presOf" srcId="{20744466-C2ED-435F-BB2A-374D04F0EDDD}" destId="{DB422180-69F8-4556-99B7-97D99416D44B}" srcOrd="0" destOrd="0" presId="urn:microsoft.com/office/officeart/2005/8/layout/radial1"/>
    <dgm:cxn modelId="{4402B43F-8EEF-488B-AAF7-8E0C7B31A336}" type="presOf" srcId="{50F78CE0-34B5-420A-B069-D103FD0785C4}" destId="{BC9D9007-9290-438F-BBCE-C02E63A6A9EF}" srcOrd="1" destOrd="0" presId="urn:microsoft.com/office/officeart/2005/8/layout/radial1"/>
    <dgm:cxn modelId="{BB8BCF3F-2D01-432D-BAC9-CA1B0C1B40A3}" type="presOf" srcId="{BD688A61-EEED-45E6-A295-C8D00BFDA6EB}" destId="{2FED0DB0-224A-4B61-87E1-A21E35F49256}" srcOrd="0" destOrd="0" presId="urn:microsoft.com/office/officeart/2005/8/layout/radial1"/>
    <dgm:cxn modelId="{B8EDD544-0D47-4249-A9C1-B4FFD6FECFCA}" type="presOf" srcId="{BE5C9785-1105-4705-BBE5-2B3870F283DD}" destId="{91CD3D51-E338-4033-8852-D9056F626B7A}" srcOrd="0" destOrd="0" presId="urn:microsoft.com/office/officeart/2005/8/layout/radial1"/>
    <dgm:cxn modelId="{660DD046-3D5F-4AF9-800E-031AFDD2FFF8}" type="presOf" srcId="{4ADBF478-F3F4-41AC-B49C-D1FDFD1C9420}" destId="{8986C848-8F9A-4076-96B8-72711FC4C9EF}" srcOrd="1" destOrd="0" presId="urn:microsoft.com/office/officeart/2005/8/layout/radial1"/>
    <dgm:cxn modelId="{F799E146-AC1C-4E48-90CF-C48E3AE15D02}" type="presOf" srcId="{85ABBD8A-91C7-478F-B917-0DD3829747CC}" destId="{DA381F34-6B8E-45C7-A248-76B1C187D361}" srcOrd="1" destOrd="0" presId="urn:microsoft.com/office/officeart/2005/8/layout/radial1"/>
    <dgm:cxn modelId="{14852948-99D4-4C34-BFB6-A8A2CF2F643C}" type="presOf" srcId="{2C0CA8A9-51F6-4997-8BEF-EB3C184BCB45}" destId="{5F5EF58A-4CCE-4676-99C1-B625D0681D73}" srcOrd="0" destOrd="0" presId="urn:microsoft.com/office/officeart/2005/8/layout/radial1"/>
    <dgm:cxn modelId="{ACA9AD4E-28A6-4DE2-BE16-661F9636D101}" type="presOf" srcId="{B120A3EA-8ABC-4FEC-BF72-35D0833A77BF}" destId="{5C5D0361-080A-4646-97AE-D33FA9A39EF1}" srcOrd="1" destOrd="0" presId="urn:microsoft.com/office/officeart/2005/8/layout/radial1"/>
    <dgm:cxn modelId="{BE72894F-6E22-4656-A81A-8DB075393105}" type="presOf" srcId="{B63AF83D-450A-4E1A-95EE-70BDFA435A07}" destId="{8A496F27-6867-4160-9286-5C4A9790BC57}" srcOrd="0" destOrd="0" presId="urn:microsoft.com/office/officeart/2005/8/layout/radial1"/>
    <dgm:cxn modelId="{9806B06C-ECA4-468E-842B-F3D3BD14CB2D}" type="presOf" srcId="{DD7C81F1-34E2-43D7-80D1-478465DFC4A9}" destId="{DB51539B-66D7-4A47-9E52-A275F8F6C069}" srcOrd="1" destOrd="0" presId="urn:microsoft.com/office/officeart/2005/8/layout/radial1"/>
    <dgm:cxn modelId="{FD681374-569C-4B62-9D83-0BF363A54EEF}" type="presOf" srcId="{4F029A66-FF78-48E2-8259-4B0B28CD85E3}" destId="{290B6028-2205-498E-B939-F86D6B595C51}" srcOrd="0" destOrd="0" presId="urn:microsoft.com/office/officeart/2005/8/layout/radial1"/>
    <dgm:cxn modelId="{DC909B7C-72F3-459C-9174-8DEA8EADACFC}" srcId="{261C8D38-876F-423A-9A04-D8B70A971A74}" destId="{7693D27D-738A-4F03-AC2A-E86C88655E9E}" srcOrd="5" destOrd="0" parTransId="{4ADBF478-F3F4-41AC-B49C-D1FDFD1C9420}" sibTransId="{C730B6AF-CB43-42A8-816A-B3365CB007EA}"/>
    <dgm:cxn modelId="{65785685-BC10-423F-9834-5A6BA4D47113}" type="presOf" srcId="{DD7C81F1-34E2-43D7-80D1-478465DFC4A9}" destId="{B05B57C8-A0CD-43FC-B588-63CFB2223439}" srcOrd="0" destOrd="0" presId="urn:microsoft.com/office/officeart/2005/8/layout/radial1"/>
    <dgm:cxn modelId="{E2810897-1374-40AC-A1CE-85A10952734A}" srcId="{261C8D38-876F-423A-9A04-D8B70A971A74}" destId="{B63AF83D-450A-4E1A-95EE-70BDFA435A07}" srcOrd="4" destOrd="0" parTransId="{6AE0E915-13EC-44D0-9569-C046FCFE6834}" sibTransId="{516D4912-5A1F-435F-9EB0-1951B09A1840}"/>
    <dgm:cxn modelId="{A32E239F-EF57-46AA-A1A9-1F396101A7B4}" srcId="{261C8D38-876F-423A-9A04-D8B70A971A74}" destId="{BD688A61-EEED-45E6-A295-C8D00BFDA6EB}" srcOrd="1" destOrd="0" parTransId="{DD7C81F1-34E2-43D7-80D1-478465DFC4A9}" sibTransId="{C31DED95-7BBC-4225-B064-7F01722F8416}"/>
    <dgm:cxn modelId="{D35EE3AD-A17F-4B98-9105-9F8BA622C34B}" srcId="{4F029A66-FF78-48E2-8259-4B0B28CD85E3}" destId="{261C8D38-876F-423A-9A04-D8B70A971A74}" srcOrd="0" destOrd="0" parTransId="{AE39F49D-10B5-4B7C-BA22-1909118B294E}" sibTransId="{5950FEF7-D0EB-46FB-9F6F-BC3F64AFA71F}"/>
    <dgm:cxn modelId="{B28DA1BB-988A-414E-AA62-AF2D4F51703D}" type="presOf" srcId="{B120A3EA-8ABC-4FEC-BF72-35D0833A77BF}" destId="{D7CEB0E1-FD42-4989-8FF5-5F24A222BFA8}" srcOrd="0" destOrd="0" presId="urn:microsoft.com/office/officeart/2005/8/layout/radial1"/>
    <dgm:cxn modelId="{6E434DD7-99E6-4FCF-A10F-E61AF870B175}" type="presOf" srcId="{6AE0E915-13EC-44D0-9569-C046FCFE6834}" destId="{80EAA371-C1AE-483C-BD7A-49399EA0C834}" srcOrd="1" destOrd="0" presId="urn:microsoft.com/office/officeart/2005/8/layout/radial1"/>
    <dgm:cxn modelId="{1FC2E8E2-B108-413F-B987-CC91745A9533}" srcId="{261C8D38-876F-423A-9A04-D8B70A971A74}" destId="{BE5C9785-1105-4705-BBE5-2B3870F283DD}" srcOrd="3" destOrd="0" parTransId="{50F78CE0-34B5-420A-B069-D103FD0785C4}" sibTransId="{C7AF8B06-6ED7-469A-A8A2-68EC0DCB7CE2}"/>
    <dgm:cxn modelId="{160816E3-0BC4-4ECD-96B6-70F134328078}" type="presOf" srcId="{6AE0E915-13EC-44D0-9569-C046FCFE6834}" destId="{3C13B018-DFEE-4E66-A029-F07BEB67DF1B}" srcOrd="0" destOrd="0" presId="urn:microsoft.com/office/officeart/2005/8/layout/radial1"/>
    <dgm:cxn modelId="{5E5E4BEB-9E1C-4DE7-8F27-5540B5807A23}" srcId="{261C8D38-876F-423A-9A04-D8B70A971A74}" destId="{20744466-C2ED-435F-BB2A-374D04F0EDDD}" srcOrd="2" destOrd="0" parTransId="{85ABBD8A-91C7-478F-B917-0DD3829747CC}" sibTransId="{2666666E-DB1F-4689-9F52-12B7B42F2530}"/>
    <dgm:cxn modelId="{80C094F1-697C-4186-82CB-26D6F2844223}" type="presOf" srcId="{7693D27D-738A-4F03-AC2A-E86C88655E9E}" destId="{8D98016E-2273-454F-B4BB-85A5F87BF1F7}" srcOrd="0" destOrd="0" presId="urn:microsoft.com/office/officeart/2005/8/layout/radial1"/>
    <dgm:cxn modelId="{672756FD-8B5D-416E-BABA-9F16E21E4232}" type="presOf" srcId="{4ADBF478-F3F4-41AC-B49C-D1FDFD1C9420}" destId="{342C0CF8-6D5A-43C6-8243-E0EAFB2FE42C}" srcOrd="0" destOrd="0" presId="urn:microsoft.com/office/officeart/2005/8/layout/radial1"/>
    <dgm:cxn modelId="{E7CB3E25-982B-4DE6-92EE-4702CF979CE3}" type="presParOf" srcId="{290B6028-2205-498E-B939-F86D6B595C51}" destId="{DE694B6D-0A4E-4F35-AED8-693D623429D9}" srcOrd="0" destOrd="0" presId="urn:microsoft.com/office/officeart/2005/8/layout/radial1"/>
    <dgm:cxn modelId="{B6CD866A-9F3C-40BE-AF24-A8684275F271}" type="presParOf" srcId="{290B6028-2205-498E-B939-F86D6B595C51}" destId="{D7CEB0E1-FD42-4989-8FF5-5F24A222BFA8}" srcOrd="1" destOrd="0" presId="urn:microsoft.com/office/officeart/2005/8/layout/radial1"/>
    <dgm:cxn modelId="{4D1A06E5-3F01-439B-BFBD-3F8F9B342851}" type="presParOf" srcId="{D7CEB0E1-FD42-4989-8FF5-5F24A222BFA8}" destId="{5C5D0361-080A-4646-97AE-D33FA9A39EF1}" srcOrd="0" destOrd="0" presId="urn:microsoft.com/office/officeart/2005/8/layout/radial1"/>
    <dgm:cxn modelId="{6DB5493B-D206-4965-8E26-DEB7854B014E}" type="presParOf" srcId="{290B6028-2205-498E-B939-F86D6B595C51}" destId="{5F5EF58A-4CCE-4676-99C1-B625D0681D73}" srcOrd="2" destOrd="0" presId="urn:microsoft.com/office/officeart/2005/8/layout/radial1"/>
    <dgm:cxn modelId="{18259C39-4E23-4E62-A3F2-1B818A1C1B98}" type="presParOf" srcId="{290B6028-2205-498E-B939-F86D6B595C51}" destId="{B05B57C8-A0CD-43FC-B588-63CFB2223439}" srcOrd="3" destOrd="0" presId="urn:microsoft.com/office/officeart/2005/8/layout/radial1"/>
    <dgm:cxn modelId="{E33858F4-594C-4255-9E5C-971DDA628284}" type="presParOf" srcId="{B05B57C8-A0CD-43FC-B588-63CFB2223439}" destId="{DB51539B-66D7-4A47-9E52-A275F8F6C069}" srcOrd="0" destOrd="0" presId="urn:microsoft.com/office/officeart/2005/8/layout/radial1"/>
    <dgm:cxn modelId="{3DFA97DE-B255-41F9-B9DA-C820FAF8E243}" type="presParOf" srcId="{290B6028-2205-498E-B939-F86D6B595C51}" destId="{2FED0DB0-224A-4B61-87E1-A21E35F49256}" srcOrd="4" destOrd="0" presId="urn:microsoft.com/office/officeart/2005/8/layout/radial1"/>
    <dgm:cxn modelId="{77E99A06-2B99-4BC4-9135-D9A23A5F8A2A}" type="presParOf" srcId="{290B6028-2205-498E-B939-F86D6B595C51}" destId="{9C72B8EC-1B88-4290-BDDE-71BB02CC2861}" srcOrd="5" destOrd="0" presId="urn:microsoft.com/office/officeart/2005/8/layout/radial1"/>
    <dgm:cxn modelId="{1850FE33-4495-4E3A-A036-7419D0EC953A}" type="presParOf" srcId="{9C72B8EC-1B88-4290-BDDE-71BB02CC2861}" destId="{DA381F34-6B8E-45C7-A248-76B1C187D361}" srcOrd="0" destOrd="0" presId="urn:microsoft.com/office/officeart/2005/8/layout/radial1"/>
    <dgm:cxn modelId="{B9BC72A7-5AD5-4D7E-8C19-4973930069A9}" type="presParOf" srcId="{290B6028-2205-498E-B939-F86D6B595C51}" destId="{DB422180-69F8-4556-99B7-97D99416D44B}" srcOrd="6" destOrd="0" presId="urn:microsoft.com/office/officeart/2005/8/layout/radial1"/>
    <dgm:cxn modelId="{F31275B1-ECE6-4E35-BC82-01BC899D625C}" type="presParOf" srcId="{290B6028-2205-498E-B939-F86D6B595C51}" destId="{1AE1C9C4-8D2A-448B-9F4A-1B598BDEBE18}" srcOrd="7" destOrd="0" presId="urn:microsoft.com/office/officeart/2005/8/layout/radial1"/>
    <dgm:cxn modelId="{D1F9DBFB-2ECC-4A27-B25A-06E80492B2EF}" type="presParOf" srcId="{1AE1C9C4-8D2A-448B-9F4A-1B598BDEBE18}" destId="{BC9D9007-9290-438F-BBCE-C02E63A6A9EF}" srcOrd="0" destOrd="0" presId="urn:microsoft.com/office/officeart/2005/8/layout/radial1"/>
    <dgm:cxn modelId="{81279C62-D836-42E4-95EB-D99066806CC4}" type="presParOf" srcId="{290B6028-2205-498E-B939-F86D6B595C51}" destId="{91CD3D51-E338-4033-8852-D9056F626B7A}" srcOrd="8" destOrd="0" presId="urn:microsoft.com/office/officeart/2005/8/layout/radial1"/>
    <dgm:cxn modelId="{3F2AA73D-869F-488C-BC05-38FB2933B427}" type="presParOf" srcId="{290B6028-2205-498E-B939-F86D6B595C51}" destId="{3C13B018-DFEE-4E66-A029-F07BEB67DF1B}" srcOrd="9" destOrd="0" presId="urn:microsoft.com/office/officeart/2005/8/layout/radial1"/>
    <dgm:cxn modelId="{5CA3AE05-1516-43A0-AC62-4EF85F2FCD07}" type="presParOf" srcId="{3C13B018-DFEE-4E66-A029-F07BEB67DF1B}" destId="{80EAA371-C1AE-483C-BD7A-49399EA0C834}" srcOrd="0" destOrd="0" presId="urn:microsoft.com/office/officeart/2005/8/layout/radial1"/>
    <dgm:cxn modelId="{D9C679AF-16EA-4FF1-952E-64127FD6D742}" type="presParOf" srcId="{290B6028-2205-498E-B939-F86D6B595C51}" destId="{8A496F27-6867-4160-9286-5C4A9790BC57}" srcOrd="10" destOrd="0" presId="urn:microsoft.com/office/officeart/2005/8/layout/radial1"/>
    <dgm:cxn modelId="{4B95A8FA-3A50-46A9-9A2F-4918D904A9AB}" type="presParOf" srcId="{290B6028-2205-498E-B939-F86D6B595C51}" destId="{342C0CF8-6D5A-43C6-8243-E0EAFB2FE42C}" srcOrd="11" destOrd="0" presId="urn:microsoft.com/office/officeart/2005/8/layout/radial1"/>
    <dgm:cxn modelId="{80E9F0D0-C520-44DE-9137-2EEEF0F719D3}" type="presParOf" srcId="{342C0CF8-6D5A-43C6-8243-E0EAFB2FE42C}" destId="{8986C848-8F9A-4076-96B8-72711FC4C9EF}" srcOrd="0" destOrd="0" presId="urn:microsoft.com/office/officeart/2005/8/layout/radial1"/>
    <dgm:cxn modelId="{8775F3A9-877D-4CB4-8F9E-828DE2FB983E}" type="presParOf" srcId="{290B6028-2205-498E-B939-F86D6B595C51}" destId="{8D98016E-2273-454F-B4BB-85A5F87BF1F7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1FE600-AE32-457A-B127-DA5182F19E68}" type="doc">
      <dgm:prSet loTypeId="urn:microsoft.com/office/officeart/2011/layout/CircleProcess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C045405-0133-4AF9-9FD4-AAF5C3E54BC1}">
      <dgm:prSet phldrT="[Text]" custT="1"/>
      <dgm:spPr/>
      <dgm:t>
        <a:bodyPr/>
        <a:lstStyle/>
        <a:p>
          <a:r>
            <a:rPr lang="en-GB" sz="2000">
              <a:solidFill>
                <a:srgbClr val="3B3838"/>
              </a:solidFill>
              <a:latin typeface="Galano Grotesque SemiBold" panose="00000700000000000000" pitchFamily="50" charset="0"/>
            </a:rPr>
            <a:t>Identify Objective</a:t>
          </a:r>
        </a:p>
      </dgm:t>
    </dgm:pt>
    <dgm:pt modelId="{AA24BC7D-1C97-4A85-8142-00AF6BAB21C3}" type="parTrans" cxnId="{298A8E8F-060E-412D-B942-2DAA034F5AE9}">
      <dgm:prSet/>
      <dgm:spPr/>
      <dgm:t>
        <a:bodyPr/>
        <a:lstStyle/>
        <a:p>
          <a:endParaRPr lang="en-GB" sz="2000">
            <a:solidFill>
              <a:srgbClr val="3B3838"/>
            </a:solidFill>
            <a:latin typeface="Galano Grotesque SemiBold" panose="00000700000000000000" pitchFamily="50" charset="0"/>
          </a:endParaRPr>
        </a:p>
      </dgm:t>
    </dgm:pt>
    <dgm:pt modelId="{E7303B01-1B44-46AA-AE9A-1BC183CF0A3F}" type="sibTrans" cxnId="{298A8E8F-060E-412D-B942-2DAA034F5AE9}">
      <dgm:prSet/>
      <dgm:spPr/>
      <dgm:t>
        <a:bodyPr/>
        <a:lstStyle/>
        <a:p>
          <a:endParaRPr lang="en-GB" sz="2000">
            <a:solidFill>
              <a:srgbClr val="3B3838"/>
            </a:solidFill>
            <a:latin typeface="Galano Grotesque SemiBold" panose="00000700000000000000" pitchFamily="50" charset="0"/>
          </a:endParaRPr>
        </a:p>
      </dgm:t>
    </dgm:pt>
    <dgm:pt modelId="{A47329B0-EED9-43C6-8587-DEF28FE52306}">
      <dgm:prSet phldrT="[Text]" custT="1"/>
      <dgm:spPr/>
      <dgm:t>
        <a:bodyPr/>
        <a:lstStyle/>
        <a:p>
          <a:r>
            <a:rPr lang="en-GB" sz="2000">
              <a:solidFill>
                <a:srgbClr val="3B3838"/>
              </a:solidFill>
              <a:latin typeface="Galano Grotesque SemiBold" panose="00000700000000000000" pitchFamily="50" charset="0"/>
            </a:rPr>
            <a:t>Spare Cash</a:t>
          </a:r>
        </a:p>
      </dgm:t>
    </dgm:pt>
    <dgm:pt modelId="{43375383-6DCF-4BEF-AADA-CDEC0FC88D55}" type="parTrans" cxnId="{3B73F070-32C1-4D50-B98B-D80FA496BF5F}">
      <dgm:prSet/>
      <dgm:spPr/>
      <dgm:t>
        <a:bodyPr/>
        <a:lstStyle/>
        <a:p>
          <a:endParaRPr lang="en-GB" sz="2000">
            <a:solidFill>
              <a:srgbClr val="3B3838"/>
            </a:solidFill>
            <a:latin typeface="Galano Grotesque SemiBold" panose="00000700000000000000" pitchFamily="50" charset="0"/>
          </a:endParaRPr>
        </a:p>
      </dgm:t>
    </dgm:pt>
    <dgm:pt modelId="{AFEAB9D7-3D6B-4F2A-9817-FFF3B95D661B}" type="sibTrans" cxnId="{3B73F070-32C1-4D50-B98B-D80FA496BF5F}">
      <dgm:prSet/>
      <dgm:spPr/>
      <dgm:t>
        <a:bodyPr/>
        <a:lstStyle/>
        <a:p>
          <a:endParaRPr lang="en-GB" sz="2000">
            <a:solidFill>
              <a:srgbClr val="3B3838"/>
            </a:solidFill>
            <a:latin typeface="Galano Grotesque SemiBold" panose="00000700000000000000" pitchFamily="50" charset="0"/>
          </a:endParaRPr>
        </a:p>
      </dgm:t>
    </dgm:pt>
    <dgm:pt modelId="{B307A33D-F24D-48F7-8539-085C971A75D1}">
      <dgm:prSet phldrT="[Text]" custT="1"/>
      <dgm:spPr/>
      <dgm:t>
        <a:bodyPr/>
        <a:lstStyle/>
        <a:p>
          <a:r>
            <a:rPr lang="en-GB" sz="2000">
              <a:solidFill>
                <a:srgbClr val="3B3838"/>
              </a:solidFill>
              <a:latin typeface="Galano Grotesque SemiBold" panose="00000700000000000000" pitchFamily="50" charset="0"/>
            </a:rPr>
            <a:t>Save First Then Spend</a:t>
          </a:r>
        </a:p>
      </dgm:t>
    </dgm:pt>
    <dgm:pt modelId="{863ED0C9-8F72-438A-90F3-C892F839C0F0}" type="parTrans" cxnId="{25114F8F-824A-46CD-9550-6EA98C2F5632}">
      <dgm:prSet/>
      <dgm:spPr/>
      <dgm:t>
        <a:bodyPr/>
        <a:lstStyle/>
        <a:p>
          <a:endParaRPr lang="en-GB" sz="2000">
            <a:solidFill>
              <a:srgbClr val="3B3838"/>
            </a:solidFill>
            <a:latin typeface="Galano Grotesque SemiBold" panose="00000700000000000000" pitchFamily="50" charset="0"/>
          </a:endParaRPr>
        </a:p>
      </dgm:t>
    </dgm:pt>
    <dgm:pt modelId="{8ADEDB89-24AA-4F80-A820-F5191FA0E1CE}" type="sibTrans" cxnId="{25114F8F-824A-46CD-9550-6EA98C2F5632}">
      <dgm:prSet/>
      <dgm:spPr/>
      <dgm:t>
        <a:bodyPr/>
        <a:lstStyle/>
        <a:p>
          <a:endParaRPr lang="en-GB" sz="2000">
            <a:solidFill>
              <a:srgbClr val="3B3838"/>
            </a:solidFill>
            <a:latin typeface="Galano Grotesque SemiBold" panose="00000700000000000000" pitchFamily="50" charset="0"/>
          </a:endParaRPr>
        </a:p>
      </dgm:t>
    </dgm:pt>
    <dgm:pt modelId="{DAA5F0F1-BF25-42E8-9EE2-EBFDC665C001}">
      <dgm:prSet phldrT="[Text]" custT="1"/>
      <dgm:spPr/>
      <dgm:t>
        <a:bodyPr/>
        <a:lstStyle/>
        <a:p>
          <a:r>
            <a:rPr lang="en-GB" sz="2000">
              <a:solidFill>
                <a:srgbClr val="3B3838"/>
              </a:solidFill>
              <a:latin typeface="Galano Grotesque SemiBold" panose="00000700000000000000" pitchFamily="50" charset="0"/>
            </a:rPr>
            <a:t>Do your budget</a:t>
          </a:r>
        </a:p>
      </dgm:t>
    </dgm:pt>
    <dgm:pt modelId="{DB73CB31-A405-40D8-AD9E-57DAAE81CE89}" type="parTrans" cxnId="{E1CB33EA-9089-427D-829A-3572623172BB}">
      <dgm:prSet/>
      <dgm:spPr/>
      <dgm:t>
        <a:bodyPr/>
        <a:lstStyle/>
        <a:p>
          <a:endParaRPr lang="en-GB" sz="2000">
            <a:solidFill>
              <a:srgbClr val="3B3838"/>
            </a:solidFill>
            <a:latin typeface="Galano Grotesque SemiBold" panose="00000700000000000000" pitchFamily="50" charset="0"/>
          </a:endParaRPr>
        </a:p>
      </dgm:t>
    </dgm:pt>
    <dgm:pt modelId="{79C86FA2-461A-4E57-BABB-444CF24DFEF5}" type="sibTrans" cxnId="{E1CB33EA-9089-427D-829A-3572623172BB}">
      <dgm:prSet/>
      <dgm:spPr/>
      <dgm:t>
        <a:bodyPr/>
        <a:lstStyle/>
        <a:p>
          <a:endParaRPr lang="en-GB" sz="2000">
            <a:solidFill>
              <a:srgbClr val="3B3838"/>
            </a:solidFill>
            <a:latin typeface="Galano Grotesque SemiBold" panose="00000700000000000000" pitchFamily="50" charset="0"/>
          </a:endParaRPr>
        </a:p>
      </dgm:t>
    </dgm:pt>
    <dgm:pt modelId="{76404792-8D1E-4024-ABB2-15523434E223}">
      <dgm:prSet phldrT="[Text]" custT="1"/>
      <dgm:spPr/>
      <dgm:t>
        <a:bodyPr/>
        <a:lstStyle/>
        <a:p>
          <a:r>
            <a:rPr lang="en-GB" sz="2000">
              <a:solidFill>
                <a:srgbClr val="3B3838"/>
              </a:solidFill>
              <a:latin typeface="Galano Grotesque SemiBold" panose="00000700000000000000" pitchFamily="50" charset="0"/>
            </a:rPr>
            <a:t>Success</a:t>
          </a:r>
        </a:p>
      </dgm:t>
    </dgm:pt>
    <dgm:pt modelId="{BA290AF2-3A0E-4A44-A7A7-D4001F1E672C}" type="parTrans" cxnId="{3B007D28-65A9-4F42-A2D3-15A736B9C029}">
      <dgm:prSet/>
      <dgm:spPr/>
      <dgm:t>
        <a:bodyPr/>
        <a:lstStyle/>
        <a:p>
          <a:endParaRPr lang="en-GB"/>
        </a:p>
      </dgm:t>
    </dgm:pt>
    <dgm:pt modelId="{EAEF8DF3-E32D-43AB-96F2-40F4917D85BD}" type="sibTrans" cxnId="{3B007D28-65A9-4F42-A2D3-15A736B9C029}">
      <dgm:prSet/>
      <dgm:spPr/>
      <dgm:t>
        <a:bodyPr/>
        <a:lstStyle/>
        <a:p>
          <a:endParaRPr lang="en-GB"/>
        </a:p>
      </dgm:t>
    </dgm:pt>
    <dgm:pt modelId="{AFCE0EE7-8D37-4B7F-BA1C-3C48817956AA}" type="pres">
      <dgm:prSet presAssocID="{961FE600-AE32-457A-B127-DA5182F19E68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1ED6B80-A7CF-4FEE-9DBF-F897F00D68C1}" type="pres">
      <dgm:prSet presAssocID="{76404792-8D1E-4024-ABB2-15523434E223}" presName="Accent5" presStyleCnt="0"/>
      <dgm:spPr/>
    </dgm:pt>
    <dgm:pt modelId="{3053B8EF-7CB8-4784-9734-3EF8F8B769BB}" type="pres">
      <dgm:prSet presAssocID="{76404792-8D1E-4024-ABB2-15523434E223}" presName="Accent" presStyleLbl="node1" presStyleIdx="0" presStyleCnt="5"/>
      <dgm:spPr/>
    </dgm:pt>
    <dgm:pt modelId="{83D1A210-4233-4C14-AD42-D690BDAEDD74}" type="pres">
      <dgm:prSet presAssocID="{76404792-8D1E-4024-ABB2-15523434E223}" presName="ParentBackground5" presStyleCnt="0"/>
      <dgm:spPr/>
    </dgm:pt>
    <dgm:pt modelId="{1474C9EF-155C-4CB3-B2C8-B7447F49906C}" type="pres">
      <dgm:prSet presAssocID="{76404792-8D1E-4024-ABB2-15523434E223}" presName="ParentBackground" presStyleLbl="fgAcc1" presStyleIdx="0" presStyleCnt="5"/>
      <dgm:spPr/>
    </dgm:pt>
    <dgm:pt modelId="{28632C3F-5592-489E-92E1-72706E05E994}" type="pres">
      <dgm:prSet presAssocID="{76404792-8D1E-4024-ABB2-15523434E22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35B01C6-99BD-4409-A7DD-D6CC89AA0D89}" type="pres">
      <dgm:prSet presAssocID="{B307A33D-F24D-48F7-8539-085C971A75D1}" presName="Accent4" presStyleCnt="0"/>
      <dgm:spPr/>
    </dgm:pt>
    <dgm:pt modelId="{1C16C632-8FBE-4B54-9416-D0965F3A3508}" type="pres">
      <dgm:prSet presAssocID="{B307A33D-F24D-48F7-8539-085C971A75D1}" presName="Accent" presStyleLbl="node1" presStyleIdx="1" presStyleCnt="5"/>
      <dgm:spPr/>
    </dgm:pt>
    <dgm:pt modelId="{BEF0303E-13EC-4E07-AD4F-AD39338160B2}" type="pres">
      <dgm:prSet presAssocID="{B307A33D-F24D-48F7-8539-085C971A75D1}" presName="ParentBackground4" presStyleCnt="0"/>
      <dgm:spPr/>
    </dgm:pt>
    <dgm:pt modelId="{728EF729-CB45-4061-A5C0-EFCF27C7EEB3}" type="pres">
      <dgm:prSet presAssocID="{B307A33D-F24D-48F7-8539-085C971A75D1}" presName="ParentBackground" presStyleLbl="fgAcc1" presStyleIdx="1" presStyleCnt="5"/>
      <dgm:spPr/>
    </dgm:pt>
    <dgm:pt modelId="{5EACE54F-CE51-4929-9B83-994FFEF69751}" type="pres">
      <dgm:prSet presAssocID="{B307A33D-F24D-48F7-8539-085C971A75D1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A8314E4-236F-4B7C-B652-C12823D0CFB6}" type="pres">
      <dgm:prSet presAssocID="{A47329B0-EED9-43C6-8587-DEF28FE52306}" presName="Accent3" presStyleCnt="0"/>
      <dgm:spPr/>
    </dgm:pt>
    <dgm:pt modelId="{4E7EA266-ED3A-4D5A-BFDF-627B6B2A069B}" type="pres">
      <dgm:prSet presAssocID="{A47329B0-EED9-43C6-8587-DEF28FE52306}" presName="Accent" presStyleLbl="node1" presStyleIdx="2" presStyleCnt="5"/>
      <dgm:spPr/>
    </dgm:pt>
    <dgm:pt modelId="{A81D95F1-88BF-457C-BF03-63D21D1413CC}" type="pres">
      <dgm:prSet presAssocID="{A47329B0-EED9-43C6-8587-DEF28FE52306}" presName="ParentBackground3" presStyleCnt="0"/>
      <dgm:spPr/>
    </dgm:pt>
    <dgm:pt modelId="{B806358F-505E-4F16-BAFC-438D3D5F92AD}" type="pres">
      <dgm:prSet presAssocID="{A47329B0-EED9-43C6-8587-DEF28FE52306}" presName="ParentBackground" presStyleLbl="fgAcc1" presStyleIdx="2" presStyleCnt="5"/>
      <dgm:spPr/>
    </dgm:pt>
    <dgm:pt modelId="{EFEFAA43-CC3A-48F1-AE7B-B5FE89EAB7C1}" type="pres">
      <dgm:prSet presAssocID="{A47329B0-EED9-43C6-8587-DEF28FE5230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A1461DB-A5EF-432E-AA97-CC725D1DA156}" type="pres">
      <dgm:prSet presAssocID="{DAA5F0F1-BF25-42E8-9EE2-EBFDC665C001}" presName="Accent2" presStyleCnt="0"/>
      <dgm:spPr/>
    </dgm:pt>
    <dgm:pt modelId="{837F08FB-EA35-46B1-BE11-FACC7CA3BE73}" type="pres">
      <dgm:prSet presAssocID="{DAA5F0F1-BF25-42E8-9EE2-EBFDC665C001}" presName="Accent" presStyleLbl="node1" presStyleIdx="3" presStyleCnt="5"/>
      <dgm:spPr/>
    </dgm:pt>
    <dgm:pt modelId="{CD4DB4D6-AE40-4076-B7CA-FFA9C71BAC04}" type="pres">
      <dgm:prSet presAssocID="{DAA5F0F1-BF25-42E8-9EE2-EBFDC665C001}" presName="ParentBackground2" presStyleCnt="0"/>
      <dgm:spPr/>
    </dgm:pt>
    <dgm:pt modelId="{9687AE5E-661D-43D3-B2F7-537180FAE21B}" type="pres">
      <dgm:prSet presAssocID="{DAA5F0F1-BF25-42E8-9EE2-EBFDC665C001}" presName="ParentBackground" presStyleLbl="fgAcc1" presStyleIdx="3" presStyleCnt="5"/>
      <dgm:spPr/>
    </dgm:pt>
    <dgm:pt modelId="{D01F076D-E720-4F4C-8E48-4F2ED7537FD2}" type="pres">
      <dgm:prSet presAssocID="{DAA5F0F1-BF25-42E8-9EE2-EBFDC665C001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5743CD3-976C-4F34-A5A0-3AF7649A9409}" type="pres">
      <dgm:prSet presAssocID="{BC045405-0133-4AF9-9FD4-AAF5C3E54BC1}" presName="Accent1" presStyleCnt="0"/>
      <dgm:spPr/>
    </dgm:pt>
    <dgm:pt modelId="{E358EFC1-4A0C-4036-9C23-10970B304B9C}" type="pres">
      <dgm:prSet presAssocID="{BC045405-0133-4AF9-9FD4-AAF5C3E54BC1}" presName="Accent" presStyleLbl="node1" presStyleIdx="4" presStyleCnt="5"/>
      <dgm:spPr/>
    </dgm:pt>
    <dgm:pt modelId="{AD9DF96A-6611-45A4-BF68-D1A1D0344E67}" type="pres">
      <dgm:prSet presAssocID="{BC045405-0133-4AF9-9FD4-AAF5C3E54BC1}" presName="ParentBackground1" presStyleCnt="0"/>
      <dgm:spPr/>
    </dgm:pt>
    <dgm:pt modelId="{08F04538-ED81-4A51-974D-22DBF229048B}" type="pres">
      <dgm:prSet presAssocID="{BC045405-0133-4AF9-9FD4-AAF5C3E54BC1}" presName="ParentBackground" presStyleLbl="fgAcc1" presStyleIdx="4" presStyleCnt="5"/>
      <dgm:spPr/>
    </dgm:pt>
    <dgm:pt modelId="{D5C5E82A-AD49-4AEA-A3B0-36668C0D263A}" type="pres">
      <dgm:prSet presAssocID="{BC045405-0133-4AF9-9FD4-AAF5C3E54BC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B54FD91D-703C-4EEA-BAF4-B0B8E141F97F}" type="presOf" srcId="{DAA5F0F1-BF25-42E8-9EE2-EBFDC665C001}" destId="{9687AE5E-661D-43D3-B2F7-537180FAE21B}" srcOrd="0" destOrd="0" presId="urn:microsoft.com/office/officeart/2011/layout/CircleProcess"/>
    <dgm:cxn modelId="{3B007D28-65A9-4F42-A2D3-15A736B9C029}" srcId="{961FE600-AE32-457A-B127-DA5182F19E68}" destId="{76404792-8D1E-4024-ABB2-15523434E223}" srcOrd="4" destOrd="0" parTransId="{BA290AF2-3A0E-4A44-A7A7-D4001F1E672C}" sibTransId="{EAEF8DF3-E32D-43AB-96F2-40F4917D85BD}"/>
    <dgm:cxn modelId="{8E222243-7454-41E6-A3DC-2CE55FFC5FBE}" type="presOf" srcId="{A47329B0-EED9-43C6-8587-DEF28FE52306}" destId="{EFEFAA43-CC3A-48F1-AE7B-B5FE89EAB7C1}" srcOrd="1" destOrd="0" presId="urn:microsoft.com/office/officeart/2011/layout/CircleProcess"/>
    <dgm:cxn modelId="{BEA68962-CCC5-47A3-9EF9-64364AF91975}" type="presOf" srcId="{BC045405-0133-4AF9-9FD4-AAF5C3E54BC1}" destId="{D5C5E82A-AD49-4AEA-A3B0-36668C0D263A}" srcOrd="1" destOrd="0" presId="urn:microsoft.com/office/officeart/2011/layout/CircleProcess"/>
    <dgm:cxn modelId="{32EB1967-0C4A-4DD7-B6C2-47FD2BB29FE7}" type="presOf" srcId="{76404792-8D1E-4024-ABB2-15523434E223}" destId="{28632C3F-5592-489E-92E1-72706E05E994}" srcOrd="1" destOrd="0" presId="urn:microsoft.com/office/officeart/2011/layout/CircleProcess"/>
    <dgm:cxn modelId="{3B73F070-32C1-4D50-B98B-D80FA496BF5F}" srcId="{961FE600-AE32-457A-B127-DA5182F19E68}" destId="{A47329B0-EED9-43C6-8587-DEF28FE52306}" srcOrd="2" destOrd="0" parTransId="{43375383-6DCF-4BEF-AADA-CDEC0FC88D55}" sibTransId="{AFEAB9D7-3D6B-4F2A-9817-FFF3B95D661B}"/>
    <dgm:cxn modelId="{37706B8E-826D-46F8-8499-8D9CE8C9AFAD}" type="presOf" srcId="{A47329B0-EED9-43C6-8587-DEF28FE52306}" destId="{B806358F-505E-4F16-BAFC-438D3D5F92AD}" srcOrd="0" destOrd="0" presId="urn:microsoft.com/office/officeart/2011/layout/CircleProcess"/>
    <dgm:cxn modelId="{25114F8F-824A-46CD-9550-6EA98C2F5632}" srcId="{961FE600-AE32-457A-B127-DA5182F19E68}" destId="{B307A33D-F24D-48F7-8539-085C971A75D1}" srcOrd="3" destOrd="0" parTransId="{863ED0C9-8F72-438A-90F3-C892F839C0F0}" sibTransId="{8ADEDB89-24AA-4F80-A820-F5191FA0E1CE}"/>
    <dgm:cxn modelId="{298A8E8F-060E-412D-B942-2DAA034F5AE9}" srcId="{961FE600-AE32-457A-B127-DA5182F19E68}" destId="{BC045405-0133-4AF9-9FD4-AAF5C3E54BC1}" srcOrd="0" destOrd="0" parTransId="{AA24BC7D-1C97-4A85-8142-00AF6BAB21C3}" sibTransId="{E7303B01-1B44-46AA-AE9A-1BC183CF0A3F}"/>
    <dgm:cxn modelId="{028DC2B6-5193-4531-8B75-7C2D59E25621}" type="presOf" srcId="{76404792-8D1E-4024-ABB2-15523434E223}" destId="{1474C9EF-155C-4CB3-B2C8-B7447F49906C}" srcOrd="0" destOrd="0" presId="urn:microsoft.com/office/officeart/2011/layout/CircleProcess"/>
    <dgm:cxn modelId="{2DA0E1C6-9750-4757-A300-A2FDE5F98B0F}" type="presOf" srcId="{B307A33D-F24D-48F7-8539-085C971A75D1}" destId="{728EF729-CB45-4061-A5C0-EFCF27C7EEB3}" srcOrd="0" destOrd="0" presId="urn:microsoft.com/office/officeart/2011/layout/CircleProcess"/>
    <dgm:cxn modelId="{7F307FC8-9DED-4ADE-96C4-2271D30853A4}" type="presOf" srcId="{BC045405-0133-4AF9-9FD4-AAF5C3E54BC1}" destId="{08F04538-ED81-4A51-974D-22DBF229048B}" srcOrd="0" destOrd="0" presId="urn:microsoft.com/office/officeart/2011/layout/CircleProcess"/>
    <dgm:cxn modelId="{6A06C2DE-CEB2-4934-BF96-27F43051DEFC}" type="presOf" srcId="{DAA5F0F1-BF25-42E8-9EE2-EBFDC665C001}" destId="{D01F076D-E720-4F4C-8E48-4F2ED7537FD2}" srcOrd="1" destOrd="0" presId="urn:microsoft.com/office/officeart/2011/layout/CircleProcess"/>
    <dgm:cxn modelId="{1BA698E7-3931-49C5-832B-746C2DCAE171}" type="presOf" srcId="{961FE600-AE32-457A-B127-DA5182F19E68}" destId="{AFCE0EE7-8D37-4B7F-BA1C-3C48817956AA}" srcOrd="0" destOrd="0" presId="urn:microsoft.com/office/officeart/2011/layout/CircleProcess"/>
    <dgm:cxn modelId="{AFB430E8-1EE6-4ACA-B9B2-2518113EC84C}" type="presOf" srcId="{B307A33D-F24D-48F7-8539-085C971A75D1}" destId="{5EACE54F-CE51-4929-9B83-994FFEF69751}" srcOrd="1" destOrd="0" presId="urn:microsoft.com/office/officeart/2011/layout/CircleProcess"/>
    <dgm:cxn modelId="{E1CB33EA-9089-427D-829A-3572623172BB}" srcId="{961FE600-AE32-457A-B127-DA5182F19E68}" destId="{DAA5F0F1-BF25-42E8-9EE2-EBFDC665C001}" srcOrd="1" destOrd="0" parTransId="{DB73CB31-A405-40D8-AD9E-57DAAE81CE89}" sibTransId="{79C86FA2-461A-4E57-BABB-444CF24DFEF5}"/>
    <dgm:cxn modelId="{6CF6AB66-7B55-4EE4-B30E-7E6514161B09}" type="presParOf" srcId="{AFCE0EE7-8D37-4B7F-BA1C-3C48817956AA}" destId="{31ED6B80-A7CF-4FEE-9DBF-F897F00D68C1}" srcOrd="0" destOrd="0" presId="urn:microsoft.com/office/officeart/2011/layout/CircleProcess"/>
    <dgm:cxn modelId="{2CFD2AD5-DBCD-4361-AF65-F9A98F0B0766}" type="presParOf" srcId="{31ED6B80-A7CF-4FEE-9DBF-F897F00D68C1}" destId="{3053B8EF-7CB8-4784-9734-3EF8F8B769BB}" srcOrd="0" destOrd="0" presId="urn:microsoft.com/office/officeart/2011/layout/CircleProcess"/>
    <dgm:cxn modelId="{4AA80FBE-769F-42F4-B7AF-17407D085B9B}" type="presParOf" srcId="{AFCE0EE7-8D37-4B7F-BA1C-3C48817956AA}" destId="{83D1A210-4233-4C14-AD42-D690BDAEDD74}" srcOrd="1" destOrd="0" presId="urn:microsoft.com/office/officeart/2011/layout/CircleProcess"/>
    <dgm:cxn modelId="{CC980E57-C3D0-4E9B-86F9-30CEACD2BB1F}" type="presParOf" srcId="{83D1A210-4233-4C14-AD42-D690BDAEDD74}" destId="{1474C9EF-155C-4CB3-B2C8-B7447F49906C}" srcOrd="0" destOrd="0" presId="urn:microsoft.com/office/officeart/2011/layout/CircleProcess"/>
    <dgm:cxn modelId="{8777D0CE-C1CC-442F-8181-B33766096D29}" type="presParOf" srcId="{AFCE0EE7-8D37-4B7F-BA1C-3C48817956AA}" destId="{28632C3F-5592-489E-92E1-72706E05E994}" srcOrd="2" destOrd="0" presId="urn:microsoft.com/office/officeart/2011/layout/CircleProcess"/>
    <dgm:cxn modelId="{1844BD89-BCD8-4475-BA73-F6F2A1751E8F}" type="presParOf" srcId="{AFCE0EE7-8D37-4B7F-BA1C-3C48817956AA}" destId="{435B01C6-99BD-4409-A7DD-D6CC89AA0D89}" srcOrd="3" destOrd="0" presId="urn:microsoft.com/office/officeart/2011/layout/CircleProcess"/>
    <dgm:cxn modelId="{2E84DB3B-0E24-4763-A3C0-E5E729B19732}" type="presParOf" srcId="{435B01C6-99BD-4409-A7DD-D6CC89AA0D89}" destId="{1C16C632-8FBE-4B54-9416-D0965F3A3508}" srcOrd="0" destOrd="0" presId="urn:microsoft.com/office/officeart/2011/layout/CircleProcess"/>
    <dgm:cxn modelId="{1EF1375E-68DF-4F81-80A5-F8A3B0DB3B21}" type="presParOf" srcId="{AFCE0EE7-8D37-4B7F-BA1C-3C48817956AA}" destId="{BEF0303E-13EC-4E07-AD4F-AD39338160B2}" srcOrd="4" destOrd="0" presId="urn:microsoft.com/office/officeart/2011/layout/CircleProcess"/>
    <dgm:cxn modelId="{2990425F-45DB-452F-A403-96773E3639F2}" type="presParOf" srcId="{BEF0303E-13EC-4E07-AD4F-AD39338160B2}" destId="{728EF729-CB45-4061-A5C0-EFCF27C7EEB3}" srcOrd="0" destOrd="0" presId="urn:microsoft.com/office/officeart/2011/layout/CircleProcess"/>
    <dgm:cxn modelId="{3A17AF95-35A5-4CB7-B17A-7D1B2C634A94}" type="presParOf" srcId="{AFCE0EE7-8D37-4B7F-BA1C-3C48817956AA}" destId="{5EACE54F-CE51-4929-9B83-994FFEF69751}" srcOrd="5" destOrd="0" presId="urn:microsoft.com/office/officeart/2011/layout/CircleProcess"/>
    <dgm:cxn modelId="{50EB0FFD-DDD1-41B1-882F-BED8D4E4A9A0}" type="presParOf" srcId="{AFCE0EE7-8D37-4B7F-BA1C-3C48817956AA}" destId="{9A8314E4-236F-4B7C-B652-C12823D0CFB6}" srcOrd="6" destOrd="0" presId="urn:microsoft.com/office/officeart/2011/layout/CircleProcess"/>
    <dgm:cxn modelId="{8C9208B8-69E8-4549-ADBE-256FC40982CD}" type="presParOf" srcId="{9A8314E4-236F-4B7C-B652-C12823D0CFB6}" destId="{4E7EA266-ED3A-4D5A-BFDF-627B6B2A069B}" srcOrd="0" destOrd="0" presId="urn:microsoft.com/office/officeart/2011/layout/CircleProcess"/>
    <dgm:cxn modelId="{7BDB9774-3D12-4BA5-A003-9EF30B1D2C8F}" type="presParOf" srcId="{AFCE0EE7-8D37-4B7F-BA1C-3C48817956AA}" destId="{A81D95F1-88BF-457C-BF03-63D21D1413CC}" srcOrd="7" destOrd="0" presId="urn:microsoft.com/office/officeart/2011/layout/CircleProcess"/>
    <dgm:cxn modelId="{89F8EB5D-0553-4C7F-A1CB-18EB20E5AFED}" type="presParOf" srcId="{A81D95F1-88BF-457C-BF03-63D21D1413CC}" destId="{B806358F-505E-4F16-BAFC-438D3D5F92AD}" srcOrd="0" destOrd="0" presId="urn:microsoft.com/office/officeart/2011/layout/CircleProcess"/>
    <dgm:cxn modelId="{AF93DE03-BE4F-4DA2-B1D8-CCBD3CCFF593}" type="presParOf" srcId="{AFCE0EE7-8D37-4B7F-BA1C-3C48817956AA}" destId="{EFEFAA43-CC3A-48F1-AE7B-B5FE89EAB7C1}" srcOrd="8" destOrd="0" presId="urn:microsoft.com/office/officeart/2011/layout/CircleProcess"/>
    <dgm:cxn modelId="{4AD63C83-0A7F-49FF-B4AC-235598D42A7A}" type="presParOf" srcId="{AFCE0EE7-8D37-4B7F-BA1C-3C48817956AA}" destId="{DA1461DB-A5EF-432E-AA97-CC725D1DA156}" srcOrd="9" destOrd="0" presId="urn:microsoft.com/office/officeart/2011/layout/CircleProcess"/>
    <dgm:cxn modelId="{A4D60D8A-E0A0-4F51-A5DB-FF7B716E3443}" type="presParOf" srcId="{DA1461DB-A5EF-432E-AA97-CC725D1DA156}" destId="{837F08FB-EA35-46B1-BE11-FACC7CA3BE73}" srcOrd="0" destOrd="0" presId="urn:microsoft.com/office/officeart/2011/layout/CircleProcess"/>
    <dgm:cxn modelId="{1CCE9A5E-DD36-4A0A-AD39-141BF6E8244D}" type="presParOf" srcId="{AFCE0EE7-8D37-4B7F-BA1C-3C48817956AA}" destId="{CD4DB4D6-AE40-4076-B7CA-FFA9C71BAC04}" srcOrd="10" destOrd="0" presId="urn:microsoft.com/office/officeart/2011/layout/CircleProcess"/>
    <dgm:cxn modelId="{7B14E0B6-66F5-4A61-BB2B-899C005E5CB0}" type="presParOf" srcId="{CD4DB4D6-AE40-4076-B7CA-FFA9C71BAC04}" destId="{9687AE5E-661D-43D3-B2F7-537180FAE21B}" srcOrd="0" destOrd="0" presId="urn:microsoft.com/office/officeart/2011/layout/CircleProcess"/>
    <dgm:cxn modelId="{3E623621-62F8-4F10-A7EB-91E5E7145BD7}" type="presParOf" srcId="{AFCE0EE7-8D37-4B7F-BA1C-3C48817956AA}" destId="{D01F076D-E720-4F4C-8E48-4F2ED7537FD2}" srcOrd="11" destOrd="0" presId="urn:microsoft.com/office/officeart/2011/layout/CircleProcess"/>
    <dgm:cxn modelId="{B4F3F490-2873-471D-B72F-8ABFA0E58DB5}" type="presParOf" srcId="{AFCE0EE7-8D37-4B7F-BA1C-3C48817956AA}" destId="{D5743CD3-976C-4F34-A5A0-3AF7649A9409}" srcOrd="12" destOrd="0" presId="urn:microsoft.com/office/officeart/2011/layout/CircleProcess"/>
    <dgm:cxn modelId="{824B2FEC-BE50-481C-88AE-DD35C5B0DF34}" type="presParOf" srcId="{D5743CD3-976C-4F34-A5A0-3AF7649A9409}" destId="{E358EFC1-4A0C-4036-9C23-10970B304B9C}" srcOrd="0" destOrd="0" presId="urn:microsoft.com/office/officeart/2011/layout/CircleProcess"/>
    <dgm:cxn modelId="{6D0A85D9-D0CF-44EB-991F-5A1899A5C498}" type="presParOf" srcId="{AFCE0EE7-8D37-4B7F-BA1C-3C48817956AA}" destId="{AD9DF96A-6611-45A4-BF68-D1A1D0344E67}" srcOrd="13" destOrd="0" presId="urn:microsoft.com/office/officeart/2011/layout/CircleProcess"/>
    <dgm:cxn modelId="{5C8F6637-0842-43CE-834F-ED26D7102893}" type="presParOf" srcId="{AD9DF96A-6611-45A4-BF68-D1A1D0344E67}" destId="{08F04538-ED81-4A51-974D-22DBF229048B}" srcOrd="0" destOrd="0" presId="urn:microsoft.com/office/officeart/2011/layout/CircleProcess"/>
    <dgm:cxn modelId="{4BEDE9CA-C2D8-4C28-9531-98EBE9E76574}" type="presParOf" srcId="{AFCE0EE7-8D37-4B7F-BA1C-3C48817956AA}" destId="{D5C5E82A-AD49-4AEA-A3B0-36668C0D263A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E2E6C0-D6E6-4E16-90DA-79B52D664DCE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2D8217D-AF95-4666-AD8C-1B34FC971320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gradFill>
          <a:gsLst>
            <a:gs pos="0">
              <a:srgbClr val="00606B"/>
            </a:gs>
            <a:gs pos="50000">
              <a:schemeClr val="tx1">
                <a:lumMod val="75000"/>
                <a:lumOff val="25000"/>
              </a:schemeClr>
            </a:gs>
            <a:gs pos="100000">
              <a:srgbClr val="3B3838"/>
            </a:gs>
          </a:gsLst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tlCol="0" anchor="ctr"/>
        <a:lstStyle/>
        <a:p>
          <a:pPr marL="0" algn="ctr" defTabSz="914400" rtl="0" eaLnBrk="1" latinLnBrk="0" hangingPunct="1"/>
          <a:r>
            <a:rPr lang="en-GB" sz="2400" b="1" kern="1200">
              <a:solidFill>
                <a:schemeClr val="bg1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Pen &amp; Paper</a:t>
          </a:r>
        </a:p>
      </dgm:t>
    </dgm:pt>
    <dgm:pt modelId="{EC81DAAE-0839-4772-B6FA-5C40D2B4F001}" type="parTrans" cxnId="{EEDA2630-E350-477A-A818-B6FAE6AA40A7}">
      <dgm:prSet/>
      <dgm:spPr/>
      <dgm:t>
        <a:bodyPr/>
        <a:lstStyle/>
        <a:p>
          <a:endParaRPr lang="en-GB" sz="1200"/>
        </a:p>
      </dgm:t>
    </dgm:pt>
    <dgm:pt modelId="{97E775AA-A295-4049-8A58-4D2EFEC74BF9}" type="sibTrans" cxnId="{EEDA2630-E350-477A-A818-B6FAE6AA40A7}">
      <dgm:prSet/>
      <dgm:spPr/>
      <dgm:t>
        <a:bodyPr/>
        <a:lstStyle/>
        <a:p>
          <a:endParaRPr lang="en-GB" sz="1200"/>
        </a:p>
      </dgm:t>
    </dgm:pt>
    <dgm:pt modelId="{F2564401-962D-4099-806C-A3DCF6D1E525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tlCol="0" anchor="ctr"/>
        <a:lstStyle/>
        <a:p>
          <a:pPr marL="0" algn="l" defTabSz="914400" rtl="0" eaLnBrk="1" latinLnBrk="0" hangingPunct="1">
            <a:buFontTx/>
            <a:buNone/>
          </a:pPr>
          <a:r>
            <a:rPr lang="en-GB" sz="2400" b="1" kern="1200">
              <a:solidFill>
                <a:srgbClr val="35363A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A good start</a:t>
          </a:r>
        </a:p>
      </dgm:t>
    </dgm:pt>
    <dgm:pt modelId="{AF0DA735-9F1E-4C02-B1CE-6BCC1671135F}" type="parTrans" cxnId="{13A4DC62-B827-4444-B80B-DE5D9B5D5908}">
      <dgm:prSet/>
      <dgm:spPr/>
      <dgm:t>
        <a:bodyPr/>
        <a:lstStyle/>
        <a:p>
          <a:endParaRPr lang="en-GB" sz="1200"/>
        </a:p>
      </dgm:t>
    </dgm:pt>
    <dgm:pt modelId="{DB12716B-EF78-4F77-97D5-A405FF81305E}" type="sibTrans" cxnId="{13A4DC62-B827-4444-B80B-DE5D9B5D5908}">
      <dgm:prSet/>
      <dgm:spPr/>
      <dgm:t>
        <a:bodyPr/>
        <a:lstStyle/>
        <a:p>
          <a:endParaRPr lang="en-GB" sz="1200"/>
        </a:p>
      </dgm:t>
    </dgm:pt>
    <dgm:pt modelId="{86EE032E-CEE8-497A-9720-56C6856BDF40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gradFill>
          <a:gsLst>
            <a:gs pos="0">
              <a:srgbClr val="00606B"/>
            </a:gs>
            <a:gs pos="50000">
              <a:schemeClr val="tx1">
                <a:lumMod val="75000"/>
                <a:lumOff val="25000"/>
              </a:schemeClr>
            </a:gs>
            <a:gs pos="100000">
              <a:srgbClr val="3B3838"/>
            </a:gs>
          </a:gsLst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tlCol="0" anchor="ctr"/>
        <a:lstStyle/>
        <a:p>
          <a:pPr marL="0" algn="ctr" defTabSz="914400" rtl="0" eaLnBrk="1" latinLnBrk="0" hangingPunct="1"/>
          <a:r>
            <a:rPr lang="en-GB" sz="2400" b="1" kern="1200">
              <a:solidFill>
                <a:schemeClr val="bg1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Spreadsheet</a:t>
          </a:r>
        </a:p>
      </dgm:t>
    </dgm:pt>
    <dgm:pt modelId="{95FE3601-6436-4032-A2DD-19CABE2C9776}" type="parTrans" cxnId="{1E0E1C63-10E7-4810-81E8-19F9C341A407}">
      <dgm:prSet/>
      <dgm:spPr/>
      <dgm:t>
        <a:bodyPr/>
        <a:lstStyle/>
        <a:p>
          <a:endParaRPr lang="en-GB" sz="1200"/>
        </a:p>
      </dgm:t>
    </dgm:pt>
    <dgm:pt modelId="{EF3F16E9-0779-4132-BE47-6151CBD3F2E0}" type="sibTrans" cxnId="{1E0E1C63-10E7-4810-81E8-19F9C341A407}">
      <dgm:prSet/>
      <dgm:spPr/>
      <dgm:t>
        <a:bodyPr/>
        <a:lstStyle/>
        <a:p>
          <a:endParaRPr lang="en-GB" sz="1200"/>
        </a:p>
      </dgm:t>
    </dgm:pt>
    <dgm:pt modelId="{7AF9714D-ABB3-4393-80C8-2E80772B31D3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tlCol="0" anchor="ctr"/>
        <a:lstStyle/>
        <a:p>
          <a:pPr marL="0" algn="l" defTabSz="914400" rtl="0" eaLnBrk="1" latinLnBrk="0" hangingPunct="1">
            <a:buNone/>
          </a:pPr>
          <a:r>
            <a:rPr lang="en-GB" sz="2400" b="1" kern="1200">
              <a:solidFill>
                <a:srgbClr val="35363A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Get our free download</a:t>
          </a:r>
        </a:p>
      </dgm:t>
    </dgm:pt>
    <dgm:pt modelId="{468B7287-FD62-4A9B-9C87-538809B9F8DB}" type="parTrans" cxnId="{1D8E4A33-8AB0-428E-86D5-A5243F854A45}">
      <dgm:prSet/>
      <dgm:spPr/>
      <dgm:t>
        <a:bodyPr/>
        <a:lstStyle/>
        <a:p>
          <a:endParaRPr lang="en-GB" sz="1200"/>
        </a:p>
      </dgm:t>
    </dgm:pt>
    <dgm:pt modelId="{65D0393D-112E-4AEE-81C2-F2A0AA175322}" type="sibTrans" cxnId="{1D8E4A33-8AB0-428E-86D5-A5243F854A45}">
      <dgm:prSet/>
      <dgm:spPr/>
      <dgm:t>
        <a:bodyPr/>
        <a:lstStyle/>
        <a:p>
          <a:endParaRPr lang="en-GB" sz="1200"/>
        </a:p>
      </dgm:t>
    </dgm:pt>
    <dgm:pt modelId="{3D5A81B5-D02D-4C4C-806E-5F06C961DA10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gradFill>
          <a:gsLst>
            <a:gs pos="0">
              <a:srgbClr val="00606B"/>
            </a:gs>
            <a:gs pos="50000">
              <a:schemeClr val="tx1">
                <a:lumMod val="75000"/>
                <a:lumOff val="25000"/>
              </a:schemeClr>
            </a:gs>
            <a:gs pos="100000">
              <a:srgbClr val="3B3838"/>
            </a:gs>
          </a:gsLst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06680" tIns="53340" rIns="106680" bIns="53340" numCol="1" spcCol="1270" rtlCol="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chemeClr val="bg1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Banking Apps</a:t>
          </a:r>
        </a:p>
      </dgm:t>
    </dgm:pt>
    <dgm:pt modelId="{9B45D078-ED19-43A7-B14A-0B65B7FA83AB}" type="parTrans" cxnId="{24AFEF55-8281-4021-B5F7-CF03F5EA92FD}">
      <dgm:prSet/>
      <dgm:spPr/>
      <dgm:t>
        <a:bodyPr/>
        <a:lstStyle/>
        <a:p>
          <a:endParaRPr lang="en-GB" sz="1200"/>
        </a:p>
      </dgm:t>
    </dgm:pt>
    <dgm:pt modelId="{D2C0D10C-08BD-459C-8A22-C3084442260C}" type="sibTrans" cxnId="{24AFEF55-8281-4021-B5F7-CF03F5EA92FD}">
      <dgm:prSet/>
      <dgm:spPr/>
      <dgm:t>
        <a:bodyPr/>
        <a:lstStyle/>
        <a:p>
          <a:endParaRPr lang="en-GB" sz="1200"/>
        </a:p>
      </dgm:t>
    </dgm:pt>
    <dgm:pt modelId="{194979E3-A0EA-4355-BAC6-9C8ABC74B1AD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247650" tIns="123825" rIns="247650" bIns="123825" numCol="1" spcCol="1270" rtlCol="0" anchor="ctr" anchorCtr="0"/>
        <a:lstStyle/>
        <a:p>
          <a:pPr marL="0" lvl="1" indent="-2286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400" b="1" kern="1200">
              <a:solidFill>
                <a:srgbClr val="35363A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The future</a:t>
          </a:r>
        </a:p>
      </dgm:t>
    </dgm:pt>
    <dgm:pt modelId="{64C1DE22-FE5F-4DCE-BFD1-C02B647DE40C}" type="sibTrans" cxnId="{898DA6E2-C22A-4F2F-A471-26FDFDA11940}">
      <dgm:prSet/>
      <dgm:spPr/>
      <dgm:t>
        <a:bodyPr/>
        <a:lstStyle/>
        <a:p>
          <a:endParaRPr lang="en-GB" sz="1200"/>
        </a:p>
      </dgm:t>
    </dgm:pt>
    <dgm:pt modelId="{07CC1555-BAD5-4CFE-8C98-F60AC6F1174D}" type="parTrans" cxnId="{898DA6E2-C22A-4F2F-A471-26FDFDA11940}">
      <dgm:prSet/>
      <dgm:spPr/>
      <dgm:t>
        <a:bodyPr/>
        <a:lstStyle/>
        <a:p>
          <a:endParaRPr lang="en-GB" sz="1200"/>
        </a:p>
      </dgm:t>
    </dgm:pt>
    <dgm:pt modelId="{C79800AD-E2A2-420E-97CB-1A7FAD53DF7C}" type="pres">
      <dgm:prSet presAssocID="{81E2E6C0-D6E6-4E16-90DA-79B52D664DCE}" presName="Name0" presStyleCnt="0">
        <dgm:presLayoutVars>
          <dgm:dir/>
          <dgm:animLvl val="lvl"/>
          <dgm:resizeHandles val="exact"/>
        </dgm:presLayoutVars>
      </dgm:prSet>
      <dgm:spPr/>
    </dgm:pt>
    <dgm:pt modelId="{D237D31C-1EE7-4BFF-9A97-32CB7DF31085}" type="pres">
      <dgm:prSet presAssocID="{02D8217D-AF95-4666-AD8C-1B34FC971320}" presName="linNode" presStyleCnt="0"/>
      <dgm:spPr/>
    </dgm:pt>
    <dgm:pt modelId="{8CE451F0-7070-4C2B-8B54-80BF7553F460}" type="pres">
      <dgm:prSet presAssocID="{02D8217D-AF95-4666-AD8C-1B34FC971320}" presName="parentText" presStyleLbl="node1" presStyleIdx="0" presStyleCnt="3">
        <dgm:presLayoutVars>
          <dgm:chMax val="1"/>
          <dgm:bulletEnabled val="1"/>
        </dgm:presLayoutVars>
      </dgm:prSet>
      <dgm:spPr>
        <a:xfrm>
          <a:off x="0" y="1271"/>
          <a:ext cx="2424528" cy="839370"/>
        </a:xfrm>
        <a:prstGeom prst="roundRect">
          <a:avLst/>
        </a:prstGeom>
      </dgm:spPr>
    </dgm:pt>
    <dgm:pt modelId="{0C8F4C3A-EEE7-417D-A0AC-67B6755C6E75}" type="pres">
      <dgm:prSet presAssocID="{02D8217D-AF95-4666-AD8C-1B34FC971320}" presName="descendantText" presStyleLbl="alignAccFollowNode1" presStyleIdx="0" presStyleCnt="3">
        <dgm:presLayoutVars>
          <dgm:bulletEnabled val="1"/>
        </dgm:presLayoutVars>
      </dgm:prSet>
      <dgm:spPr>
        <a:xfrm rot="5400000">
          <a:off x="4243917" y="-1734179"/>
          <a:ext cx="671496" cy="4310273"/>
        </a:xfrm>
        <a:prstGeom prst="round2SameRect">
          <a:avLst/>
        </a:prstGeom>
      </dgm:spPr>
    </dgm:pt>
    <dgm:pt modelId="{6D136A0B-0E79-4879-BEEE-C6C4ECFAF42B}" type="pres">
      <dgm:prSet presAssocID="{97E775AA-A295-4049-8A58-4D2EFEC74BF9}" presName="sp" presStyleCnt="0"/>
      <dgm:spPr/>
    </dgm:pt>
    <dgm:pt modelId="{36B65C2A-570C-411E-9F2E-AF018092301A}" type="pres">
      <dgm:prSet presAssocID="{86EE032E-CEE8-497A-9720-56C6856BDF40}" presName="linNode" presStyleCnt="0"/>
      <dgm:spPr/>
    </dgm:pt>
    <dgm:pt modelId="{95E605D8-4178-410F-94AD-EBB5A12F8D42}" type="pres">
      <dgm:prSet presAssocID="{86EE032E-CEE8-497A-9720-56C6856BDF40}" presName="parentText" presStyleLbl="node1" presStyleIdx="1" presStyleCnt="3">
        <dgm:presLayoutVars>
          <dgm:chMax val="1"/>
          <dgm:bulletEnabled val="1"/>
        </dgm:presLayoutVars>
      </dgm:prSet>
      <dgm:spPr>
        <a:xfrm>
          <a:off x="0" y="882610"/>
          <a:ext cx="2424528" cy="839370"/>
        </a:xfrm>
        <a:prstGeom prst="roundRect">
          <a:avLst/>
        </a:prstGeom>
      </dgm:spPr>
    </dgm:pt>
    <dgm:pt modelId="{334D2B4A-ABD1-4388-9460-A8183B16093A}" type="pres">
      <dgm:prSet presAssocID="{86EE032E-CEE8-497A-9720-56C6856BDF40}" presName="descendantText" presStyleLbl="alignAccFollowNode1" presStyleIdx="1" presStyleCnt="3">
        <dgm:presLayoutVars>
          <dgm:bulletEnabled val="1"/>
        </dgm:presLayoutVars>
      </dgm:prSet>
      <dgm:spPr>
        <a:xfrm rot="5400000">
          <a:off x="4243917" y="-852841"/>
          <a:ext cx="671496" cy="4310273"/>
        </a:xfrm>
        <a:prstGeom prst="round2SameRect">
          <a:avLst/>
        </a:prstGeom>
      </dgm:spPr>
    </dgm:pt>
    <dgm:pt modelId="{4F46349D-E94F-4B57-AD31-7B0DA41176BD}" type="pres">
      <dgm:prSet presAssocID="{EF3F16E9-0779-4132-BE47-6151CBD3F2E0}" presName="sp" presStyleCnt="0"/>
      <dgm:spPr/>
    </dgm:pt>
    <dgm:pt modelId="{3764196D-A435-4BD2-B84E-AE4DCB53F25C}" type="pres">
      <dgm:prSet presAssocID="{3D5A81B5-D02D-4C4C-806E-5F06C961DA10}" presName="linNode" presStyleCnt="0"/>
      <dgm:spPr/>
    </dgm:pt>
    <dgm:pt modelId="{75D35086-74B6-4DBB-A80C-0240EE0D62DA}" type="pres">
      <dgm:prSet presAssocID="{3D5A81B5-D02D-4C4C-806E-5F06C961DA10}" presName="parentText" presStyleLbl="node1" presStyleIdx="2" presStyleCnt="3">
        <dgm:presLayoutVars>
          <dgm:chMax val="1"/>
          <dgm:bulletEnabled val="1"/>
        </dgm:presLayoutVars>
      </dgm:prSet>
      <dgm:spPr>
        <a:xfrm>
          <a:off x="0" y="1763949"/>
          <a:ext cx="2424528" cy="839370"/>
        </a:xfrm>
        <a:prstGeom prst="roundRect">
          <a:avLst/>
        </a:prstGeom>
      </dgm:spPr>
    </dgm:pt>
    <dgm:pt modelId="{70E7B240-358C-432C-BB5B-13521FC1BBCE}" type="pres">
      <dgm:prSet presAssocID="{3D5A81B5-D02D-4C4C-806E-5F06C961DA10}" presName="descendantText" presStyleLbl="alignAccFollowNode1" presStyleIdx="2" presStyleCnt="3">
        <dgm:presLayoutVars>
          <dgm:bulletEnabled val="1"/>
        </dgm:presLayoutVars>
      </dgm:prSet>
      <dgm:spPr>
        <a:xfrm rot="5400000">
          <a:off x="4243917" y="28497"/>
          <a:ext cx="671496" cy="4310273"/>
        </a:xfrm>
        <a:prstGeom prst="round2SameRect">
          <a:avLst/>
        </a:prstGeom>
      </dgm:spPr>
    </dgm:pt>
  </dgm:ptLst>
  <dgm:cxnLst>
    <dgm:cxn modelId="{EEDA2630-E350-477A-A818-B6FAE6AA40A7}" srcId="{81E2E6C0-D6E6-4E16-90DA-79B52D664DCE}" destId="{02D8217D-AF95-4666-AD8C-1B34FC971320}" srcOrd="0" destOrd="0" parTransId="{EC81DAAE-0839-4772-B6FA-5C40D2B4F001}" sibTransId="{97E775AA-A295-4049-8A58-4D2EFEC74BF9}"/>
    <dgm:cxn modelId="{1D8E4A33-8AB0-428E-86D5-A5243F854A45}" srcId="{86EE032E-CEE8-497A-9720-56C6856BDF40}" destId="{7AF9714D-ABB3-4393-80C8-2E80772B31D3}" srcOrd="0" destOrd="0" parTransId="{468B7287-FD62-4A9B-9C87-538809B9F8DB}" sibTransId="{65D0393D-112E-4AEE-81C2-F2A0AA175322}"/>
    <dgm:cxn modelId="{5AFA093D-301E-4C3A-84F8-440D295EE9AD}" type="presOf" srcId="{194979E3-A0EA-4355-BAC6-9C8ABC74B1AD}" destId="{70E7B240-358C-432C-BB5B-13521FC1BBCE}" srcOrd="0" destOrd="0" presId="urn:microsoft.com/office/officeart/2005/8/layout/vList5"/>
    <dgm:cxn modelId="{24AFEF55-8281-4021-B5F7-CF03F5EA92FD}" srcId="{81E2E6C0-D6E6-4E16-90DA-79B52D664DCE}" destId="{3D5A81B5-D02D-4C4C-806E-5F06C961DA10}" srcOrd="2" destOrd="0" parTransId="{9B45D078-ED19-43A7-B14A-0B65B7FA83AB}" sibTransId="{D2C0D10C-08BD-459C-8A22-C3084442260C}"/>
    <dgm:cxn modelId="{AB9EE258-0BF1-45BE-989F-3A8A5BDB7E32}" type="presOf" srcId="{02D8217D-AF95-4666-AD8C-1B34FC971320}" destId="{8CE451F0-7070-4C2B-8B54-80BF7553F460}" srcOrd="0" destOrd="0" presId="urn:microsoft.com/office/officeart/2005/8/layout/vList5"/>
    <dgm:cxn modelId="{13A4DC62-B827-4444-B80B-DE5D9B5D5908}" srcId="{02D8217D-AF95-4666-AD8C-1B34FC971320}" destId="{F2564401-962D-4099-806C-A3DCF6D1E525}" srcOrd="0" destOrd="0" parTransId="{AF0DA735-9F1E-4C02-B1CE-6BCC1671135F}" sibTransId="{DB12716B-EF78-4F77-97D5-A405FF81305E}"/>
    <dgm:cxn modelId="{1E0E1C63-10E7-4810-81E8-19F9C341A407}" srcId="{81E2E6C0-D6E6-4E16-90DA-79B52D664DCE}" destId="{86EE032E-CEE8-497A-9720-56C6856BDF40}" srcOrd="1" destOrd="0" parTransId="{95FE3601-6436-4032-A2DD-19CABE2C9776}" sibTransId="{EF3F16E9-0779-4132-BE47-6151CBD3F2E0}"/>
    <dgm:cxn modelId="{4B60078C-0401-4B8C-A2AE-1147F102ADC8}" type="presOf" srcId="{F2564401-962D-4099-806C-A3DCF6D1E525}" destId="{0C8F4C3A-EEE7-417D-A0AC-67B6755C6E75}" srcOrd="0" destOrd="0" presId="urn:microsoft.com/office/officeart/2005/8/layout/vList5"/>
    <dgm:cxn modelId="{A72F4B9B-EA7F-44D7-8636-9CDD55ADC3B1}" type="presOf" srcId="{86EE032E-CEE8-497A-9720-56C6856BDF40}" destId="{95E605D8-4178-410F-94AD-EBB5A12F8D42}" srcOrd="0" destOrd="0" presId="urn:microsoft.com/office/officeart/2005/8/layout/vList5"/>
    <dgm:cxn modelId="{E98E55AB-3BF4-4B22-8BA8-C2E12A268C89}" type="presOf" srcId="{7AF9714D-ABB3-4393-80C8-2E80772B31D3}" destId="{334D2B4A-ABD1-4388-9460-A8183B16093A}" srcOrd="0" destOrd="0" presId="urn:microsoft.com/office/officeart/2005/8/layout/vList5"/>
    <dgm:cxn modelId="{1820DBBE-3BE1-4174-B2DF-741A0B359B75}" type="presOf" srcId="{3D5A81B5-D02D-4C4C-806E-5F06C961DA10}" destId="{75D35086-74B6-4DBB-A80C-0240EE0D62DA}" srcOrd="0" destOrd="0" presId="urn:microsoft.com/office/officeart/2005/8/layout/vList5"/>
    <dgm:cxn modelId="{C31844D3-23A5-47A3-90C8-A58FAC0A9F86}" type="presOf" srcId="{81E2E6C0-D6E6-4E16-90DA-79B52D664DCE}" destId="{C79800AD-E2A2-420E-97CB-1A7FAD53DF7C}" srcOrd="0" destOrd="0" presId="urn:microsoft.com/office/officeart/2005/8/layout/vList5"/>
    <dgm:cxn modelId="{898DA6E2-C22A-4F2F-A471-26FDFDA11940}" srcId="{3D5A81B5-D02D-4C4C-806E-5F06C961DA10}" destId="{194979E3-A0EA-4355-BAC6-9C8ABC74B1AD}" srcOrd="0" destOrd="0" parTransId="{07CC1555-BAD5-4CFE-8C98-F60AC6F1174D}" sibTransId="{64C1DE22-FE5F-4DCE-BFD1-C02B647DE40C}"/>
    <dgm:cxn modelId="{472791C8-0520-4FD4-B8CB-3A1C044AF15E}" type="presParOf" srcId="{C79800AD-E2A2-420E-97CB-1A7FAD53DF7C}" destId="{D237D31C-1EE7-4BFF-9A97-32CB7DF31085}" srcOrd="0" destOrd="0" presId="urn:microsoft.com/office/officeart/2005/8/layout/vList5"/>
    <dgm:cxn modelId="{F09CCB99-CEB3-4448-B463-CA18FCB37B62}" type="presParOf" srcId="{D237D31C-1EE7-4BFF-9A97-32CB7DF31085}" destId="{8CE451F0-7070-4C2B-8B54-80BF7553F460}" srcOrd="0" destOrd="0" presId="urn:microsoft.com/office/officeart/2005/8/layout/vList5"/>
    <dgm:cxn modelId="{0B45B4AE-5292-4CB7-BFFF-EC4D3101AA2B}" type="presParOf" srcId="{D237D31C-1EE7-4BFF-9A97-32CB7DF31085}" destId="{0C8F4C3A-EEE7-417D-A0AC-67B6755C6E75}" srcOrd="1" destOrd="0" presId="urn:microsoft.com/office/officeart/2005/8/layout/vList5"/>
    <dgm:cxn modelId="{F518D284-AE84-4FCD-AD45-445CF31676A7}" type="presParOf" srcId="{C79800AD-E2A2-420E-97CB-1A7FAD53DF7C}" destId="{6D136A0B-0E79-4879-BEEE-C6C4ECFAF42B}" srcOrd="1" destOrd="0" presId="urn:microsoft.com/office/officeart/2005/8/layout/vList5"/>
    <dgm:cxn modelId="{E5627234-56FA-42B7-A085-C03927ED1981}" type="presParOf" srcId="{C79800AD-E2A2-420E-97CB-1A7FAD53DF7C}" destId="{36B65C2A-570C-411E-9F2E-AF018092301A}" srcOrd="2" destOrd="0" presId="urn:microsoft.com/office/officeart/2005/8/layout/vList5"/>
    <dgm:cxn modelId="{EF058D0F-3AE6-4E60-AEC3-145F21A3DB93}" type="presParOf" srcId="{36B65C2A-570C-411E-9F2E-AF018092301A}" destId="{95E605D8-4178-410F-94AD-EBB5A12F8D42}" srcOrd="0" destOrd="0" presId="urn:microsoft.com/office/officeart/2005/8/layout/vList5"/>
    <dgm:cxn modelId="{A9C0D807-D910-41C5-B099-45D0684FC1A0}" type="presParOf" srcId="{36B65C2A-570C-411E-9F2E-AF018092301A}" destId="{334D2B4A-ABD1-4388-9460-A8183B16093A}" srcOrd="1" destOrd="0" presId="urn:microsoft.com/office/officeart/2005/8/layout/vList5"/>
    <dgm:cxn modelId="{FCFD1472-4C9B-4640-9925-5F20BB3FFC8B}" type="presParOf" srcId="{C79800AD-E2A2-420E-97CB-1A7FAD53DF7C}" destId="{4F46349D-E94F-4B57-AD31-7B0DA41176BD}" srcOrd="3" destOrd="0" presId="urn:microsoft.com/office/officeart/2005/8/layout/vList5"/>
    <dgm:cxn modelId="{CE64356C-698E-44CE-B8C9-B6195ADFF4A5}" type="presParOf" srcId="{C79800AD-E2A2-420E-97CB-1A7FAD53DF7C}" destId="{3764196D-A435-4BD2-B84E-AE4DCB53F25C}" srcOrd="4" destOrd="0" presId="urn:microsoft.com/office/officeart/2005/8/layout/vList5"/>
    <dgm:cxn modelId="{3E6E07BF-9A06-447E-8D8E-3A392971C790}" type="presParOf" srcId="{3764196D-A435-4BD2-B84E-AE4DCB53F25C}" destId="{75D35086-74B6-4DBB-A80C-0240EE0D62DA}" srcOrd="0" destOrd="0" presId="urn:microsoft.com/office/officeart/2005/8/layout/vList5"/>
    <dgm:cxn modelId="{F756DC5A-E093-4DE0-8D5C-1F96A3365B5F}" type="presParOf" srcId="{3764196D-A435-4BD2-B84E-AE4DCB53F25C}" destId="{70E7B240-358C-432C-BB5B-13521FC1BBC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FFCB58-C73A-4F13-BB66-BE018312D405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CB4BE2-7AB4-4B12-9EF8-3C0CDDC67C43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00606B"/>
            </a:gs>
            <a:gs pos="100000">
              <a:srgbClr val="3B3838"/>
            </a:gs>
          </a:gsLst>
        </a:gradFill>
        <a:ln>
          <a:solidFill>
            <a:schemeClr val="accent1">
              <a:shade val="50000"/>
            </a:schemeClr>
          </a:solidFill>
        </a:ln>
      </dgm:spPr>
      <dgm:t>
        <a:bodyPr spcFirstLastPara="0" vert="horz" wrap="square" lIns="11430" tIns="11430" rIns="11430" bIns="11430" numCol="1" spcCol="1270" rtlCol="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prstClr val="white"/>
              </a:solidFill>
              <a:latin typeface="Galano Grotesque SemiBold" panose="00000700000000000000" pitchFamily="50" charset="0"/>
              <a:ea typeface="+mn-ea"/>
              <a:cs typeface="+mn-cs"/>
            </a:rPr>
            <a:t> </a:t>
          </a:r>
        </a:p>
      </dgm:t>
    </dgm:pt>
    <dgm:pt modelId="{5AF06766-BE2B-4014-949E-34ACD5B8DD37}" type="parTrans" cxnId="{1BCE64B2-662F-40A1-8FF8-264F6B9EBC9B}">
      <dgm:prSet/>
      <dgm:spPr/>
      <dgm:t>
        <a:bodyPr/>
        <a:lstStyle/>
        <a:p>
          <a:endParaRPr lang="en-GB"/>
        </a:p>
      </dgm:t>
    </dgm:pt>
    <dgm:pt modelId="{B8D88816-F883-485F-925C-46EA50BAFF19}" type="sibTrans" cxnId="{1BCE64B2-662F-40A1-8FF8-264F6B9EBC9B}">
      <dgm:prSet/>
      <dgm:spPr/>
      <dgm:t>
        <a:bodyPr/>
        <a:lstStyle/>
        <a:p>
          <a:endParaRPr lang="en-GB"/>
        </a:p>
      </dgm:t>
    </dgm:pt>
    <dgm:pt modelId="{497815E0-9238-43FA-9546-79A5F281C32F}">
      <dgm:prSet phldrT="[Text]" custT="1"/>
      <dgm:spPr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Current accounts in the black</a:t>
          </a:r>
        </a:p>
      </dgm:t>
    </dgm:pt>
    <dgm:pt modelId="{8C7436CB-71D3-4FB0-A4D8-0E4A86787FA9}" type="parTrans" cxnId="{53D7C01B-2E2A-4958-BB75-0A2B37E85F0D}">
      <dgm:prSet/>
      <dgm:spPr/>
      <dgm:t>
        <a:bodyPr/>
        <a:lstStyle/>
        <a:p>
          <a:endParaRPr lang="en-GB"/>
        </a:p>
      </dgm:t>
    </dgm:pt>
    <dgm:pt modelId="{764523BC-75A9-470C-A845-C14829AD8C8D}" type="sibTrans" cxnId="{53D7C01B-2E2A-4958-BB75-0A2B37E85F0D}">
      <dgm:prSet/>
      <dgm:spPr/>
      <dgm:t>
        <a:bodyPr/>
        <a:lstStyle/>
        <a:p>
          <a:endParaRPr lang="en-GB"/>
        </a:p>
      </dgm:t>
    </dgm:pt>
    <dgm:pt modelId="{D7EDA08C-21E9-4121-AA0C-0F5203982E39}">
      <dgm:prSet phldrT="[Text]" custT="1"/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Proof of earnings</a:t>
          </a:r>
        </a:p>
      </dgm:t>
    </dgm:pt>
    <dgm:pt modelId="{01813015-5D3F-4BF3-8C81-31E319E1A414}" type="parTrans" cxnId="{DE5EF9E9-C8FA-4EFE-8731-2EF4F4C9D257}">
      <dgm:prSet/>
      <dgm:spPr/>
      <dgm:t>
        <a:bodyPr/>
        <a:lstStyle/>
        <a:p>
          <a:endParaRPr lang="en-GB"/>
        </a:p>
      </dgm:t>
    </dgm:pt>
    <dgm:pt modelId="{AB21E4CA-B4FA-4722-9AFA-C2658524B92E}" type="sibTrans" cxnId="{DE5EF9E9-C8FA-4EFE-8731-2EF4F4C9D257}">
      <dgm:prSet/>
      <dgm:spPr/>
      <dgm:t>
        <a:bodyPr/>
        <a:lstStyle/>
        <a:p>
          <a:endParaRPr lang="en-GB"/>
        </a:p>
      </dgm:t>
    </dgm:pt>
    <dgm:pt modelId="{3459D559-7320-4384-BEE0-22C64CFEB1EF}">
      <dgm:prSet phldrT="[Text]" custT="1"/>
      <dgm:spPr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Electoral Roll</a:t>
          </a:r>
        </a:p>
      </dgm:t>
    </dgm:pt>
    <dgm:pt modelId="{B02411C4-57C3-488E-B6A2-915558134DA5}" type="parTrans" cxnId="{E2F96850-F221-407A-BBBE-52C75FF92F5F}">
      <dgm:prSet/>
      <dgm:spPr/>
      <dgm:t>
        <a:bodyPr/>
        <a:lstStyle/>
        <a:p>
          <a:endParaRPr lang="en-GB"/>
        </a:p>
      </dgm:t>
    </dgm:pt>
    <dgm:pt modelId="{753B0953-3248-482D-B33D-63254E84E9D2}" type="sibTrans" cxnId="{E2F96850-F221-407A-BBBE-52C75FF92F5F}">
      <dgm:prSet/>
      <dgm:spPr/>
      <dgm:t>
        <a:bodyPr/>
        <a:lstStyle/>
        <a:p>
          <a:endParaRPr lang="en-GB"/>
        </a:p>
      </dgm:t>
    </dgm:pt>
    <dgm:pt modelId="{A98604D6-5031-453B-952D-D1B238F2D137}">
      <dgm:prSet phldrT="[Text]" custT="1"/>
      <dgm:spPr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Avoid CCJs IVAs Payday loans</a:t>
          </a:r>
        </a:p>
      </dgm:t>
    </dgm:pt>
    <dgm:pt modelId="{04FB54EF-A5EF-45FF-84BB-7A150FFF57C9}" type="parTrans" cxnId="{BDE72EC1-30CC-461D-9264-BD0A36DC4172}">
      <dgm:prSet/>
      <dgm:spPr/>
      <dgm:t>
        <a:bodyPr/>
        <a:lstStyle/>
        <a:p>
          <a:endParaRPr lang="en-GB"/>
        </a:p>
      </dgm:t>
    </dgm:pt>
    <dgm:pt modelId="{ECAD178B-18CB-4250-BA08-5AA36EAA6A98}" type="sibTrans" cxnId="{BDE72EC1-30CC-461D-9264-BD0A36DC4172}">
      <dgm:prSet/>
      <dgm:spPr/>
      <dgm:t>
        <a:bodyPr/>
        <a:lstStyle/>
        <a:p>
          <a:endParaRPr lang="en-GB"/>
        </a:p>
      </dgm:t>
    </dgm:pt>
    <dgm:pt modelId="{E7614B3F-1FD7-4A95-8254-019D4BE28475}">
      <dgm:prSet phldrT="[Text]" custT="1"/>
      <dgm:spPr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Avoid short term credit</a:t>
          </a:r>
        </a:p>
      </dgm:t>
    </dgm:pt>
    <dgm:pt modelId="{57824E71-11D5-420A-9DA8-EA3F867780E7}" type="parTrans" cxnId="{B79F0DB7-D33C-4694-B74D-6B12C3BB9FA6}">
      <dgm:prSet/>
      <dgm:spPr/>
      <dgm:t>
        <a:bodyPr/>
        <a:lstStyle/>
        <a:p>
          <a:endParaRPr lang="en-GB"/>
        </a:p>
      </dgm:t>
    </dgm:pt>
    <dgm:pt modelId="{B92BE360-CAE0-4D81-B240-0CC1C75CAA10}" type="sibTrans" cxnId="{B79F0DB7-D33C-4694-B74D-6B12C3BB9FA6}">
      <dgm:prSet/>
      <dgm:spPr/>
      <dgm:t>
        <a:bodyPr/>
        <a:lstStyle/>
        <a:p>
          <a:endParaRPr lang="en-GB"/>
        </a:p>
      </dgm:t>
    </dgm:pt>
    <dgm:pt modelId="{26569C79-2416-4652-92A8-A0D3C79300E5}">
      <dgm:prSet phldrT="[Text]" custT="1"/>
      <dgm:spPr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Close unused accounts</a:t>
          </a:r>
        </a:p>
      </dgm:t>
    </dgm:pt>
    <dgm:pt modelId="{87222A52-F76C-4718-AE6E-592732BD7A69}" type="parTrans" cxnId="{6E38B646-E2B3-448D-96B6-95313C9FD974}">
      <dgm:prSet/>
      <dgm:spPr/>
      <dgm:t>
        <a:bodyPr/>
        <a:lstStyle/>
        <a:p>
          <a:endParaRPr lang="en-GB"/>
        </a:p>
      </dgm:t>
    </dgm:pt>
    <dgm:pt modelId="{3320EF66-66F3-412D-A46A-ECDD0F68DA1E}" type="sibTrans" cxnId="{6E38B646-E2B3-448D-96B6-95313C9FD974}">
      <dgm:prSet/>
      <dgm:spPr/>
      <dgm:t>
        <a:bodyPr/>
        <a:lstStyle/>
        <a:p>
          <a:endParaRPr lang="en-GB"/>
        </a:p>
      </dgm:t>
    </dgm:pt>
    <dgm:pt modelId="{D50D7472-85CE-4130-AF87-34D9542E6C82}">
      <dgm:prSet phldrT="[Text]" custT="1"/>
      <dgm:spPr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Check credit file for errors</a:t>
          </a:r>
        </a:p>
      </dgm:t>
    </dgm:pt>
    <dgm:pt modelId="{4D552EF0-A170-420E-947B-E3146BFE3045}" type="parTrans" cxnId="{02A825FF-8C9D-458D-A452-869324AAA8AF}">
      <dgm:prSet/>
      <dgm:spPr/>
      <dgm:t>
        <a:bodyPr/>
        <a:lstStyle/>
        <a:p>
          <a:endParaRPr lang="en-GB"/>
        </a:p>
      </dgm:t>
    </dgm:pt>
    <dgm:pt modelId="{E1E6A25B-25F2-445C-8583-9656E206275F}" type="sibTrans" cxnId="{02A825FF-8C9D-458D-A452-869324AAA8AF}">
      <dgm:prSet/>
      <dgm:spPr/>
      <dgm:t>
        <a:bodyPr/>
        <a:lstStyle/>
        <a:p>
          <a:endParaRPr lang="en-GB"/>
        </a:p>
      </dgm:t>
    </dgm:pt>
    <dgm:pt modelId="{9D50463A-7DDC-493B-98D6-67CDCD659D61}" type="pres">
      <dgm:prSet presAssocID="{28FFCB58-C73A-4F13-BB66-BE018312D40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F739CF-0E9F-4F65-99E7-2C3987090066}" type="pres">
      <dgm:prSet presAssocID="{80CB4BE2-7AB4-4B12-9EF8-3C0CDDC67C43}" presName="centerShape" presStyleLbl="node0" presStyleIdx="0" presStyleCnt="1"/>
      <dgm:spPr>
        <a:xfrm>
          <a:off x="4103638" y="2380378"/>
          <a:ext cx="1585034" cy="1585034"/>
        </a:xfrm>
        <a:prstGeom prst="ellipse">
          <a:avLst/>
        </a:prstGeom>
      </dgm:spPr>
    </dgm:pt>
    <dgm:pt modelId="{FC3C6DB1-28CC-4697-AAAE-217F80819C9A}" type="pres">
      <dgm:prSet presAssocID="{8C7436CB-71D3-4FB0-A4D8-0E4A86787FA9}" presName="Name9" presStyleLbl="parChTrans1D2" presStyleIdx="0" presStyleCnt="7"/>
      <dgm:spPr/>
    </dgm:pt>
    <dgm:pt modelId="{9B00C0BB-1B4A-4B3B-8BA1-9B838A720462}" type="pres">
      <dgm:prSet presAssocID="{8C7436CB-71D3-4FB0-A4D8-0E4A86787FA9}" presName="connTx" presStyleLbl="parChTrans1D2" presStyleIdx="0" presStyleCnt="7"/>
      <dgm:spPr/>
    </dgm:pt>
    <dgm:pt modelId="{81D395A9-556E-48E1-B050-0248B11F60C6}" type="pres">
      <dgm:prSet presAssocID="{497815E0-9238-43FA-9546-79A5F281C32F}" presName="node" presStyleLbl="node1" presStyleIdx="0" presStyleCnt="7">
        <dgm:presLayoutVars>
          <dgm:bulletEnabled val="1"/>
        </dgm:presLayoutVars>
      </dgm:prSet>
      <dgm:spPr>
        <a:xfrm>
          <a:off x="4103638" y="4808"/>
          <a:ext cx="1585034" cy="1585034"/>
        </a:xfrm>
        <a:prstGeom prst="ellipse">
          <a:avLst/>
        </a:prstGeom>
      </dgm:spPr>
    </dgm:pt>
    <dgm:pt modelId="{9B9F4F21-7E5A-4CFD-8C0D-463112A33A91}" type="pres">
      <dgm:prSet presAssocID="{01813015-5D3F-4BF3-8C81-31E319E1A414}" presName="Name9" presStyleLbl="parChTrans1D2" presStyleIdx="1" presStyleCnt="7"/>
      <dgm:spPr/>
    </dgm:pt>
    <dgm:pt modelId="{ADD34B84-6576-4391-BEB9-8AC84DA7AEB7}" type="pres">
      <dgm:prSet presAssocID="{01813015-5D3F-4BF3-8C81-31E319E1A414}" presName="connTx" presStyleLbl="parChTrans1D2" presStyleIdx="1" presStyleCnt="7"/>
      <dgm:spPr/>
    </dgm:pt>
    <dgm:pt modelId="{22CDBE6D-8ADC-4D28-97A4-C38692033F32}" type="pres">
      <dgm:prSet presAssocID="{D7EDA08C-21E9-4121-AA0C-0F5203982E39}" presName="node" presStyleLbl="node1" presStyleIdx="1" presStyleCnt="7">
        <dgm:presLayoutVars>
          <dgm:bulletEnabled val="1"/>
        </dgm:presLayoutVars>
      </dgm:prSet>
      <dgm:spPr>
        <a:xfrm>
          <a:off x="5960933" y="899234"/>
          <a:ext cx="1585034" cy="1585034"/>
        </a:xfrm>
        <a:prstGeom prst="ellipse">
          <a:avLst/>
        </a:prstGeom>
      </dgm:spPr>
    </dgm:pt>
    <dgm:pt modelId="{AE69AABF-8F89-4DB4-94D6-57AD1943BD68}" type="pres">
      <dgm:prSet presAssocID="{57824E71-11D5-420A-9DA8-EA3F867780E7}" presName="Name9" presStyleLbl="parChTrans1D2" presStyleIdx="2" presStyleCnt="7"/>
      <dgm:spPr/>
    </dgm:pt>
    <dgm:pt modelId="{5AA2667B-D8AB-4FC5-9FDD-DDAC13E36D2E}" type="pres">
      <dgm:prSet presAssocID="{57824E71-11D5-420A-9DA8-EA3F867780E7}" presName="connTx" presStyleLbl="parChTrans1D2" presStyleIdx="2" presStyleCnt="7"/>
      <dgm:spPr/>
    </dgm:pt>
    <dgm:pt modelId="{3AB664EE-7A15-4B44-8796-835FAFCD3764}" type="pres">
      <dgm:prSet presAssocID="{E7614B3F-1FD7-4A95-8254-019D4BE28475}" presName="node" presStyleLbl="node1" presStyleIdx="2" presStyleCnt="7">
        <dgm:presLayoutVars>
          <dgm:bulletEnabled val="1"/>
        </dgm:presLayoutVars>
      </dgm:prSet>
      <dgm:spPr>
        <a:xfrm>
          <a:off x="6419647" y="2908992"/>
          <a:ext cx="1585034" cy="1585034"/>
        </a:xfrm>
        <a:prstGeom prst="ellipse">
          <a:avLst/>
        </a:prstGeom>
      </dgm:spPr>
    </dgm:pt>
    <dgm:pt modelId="{E25C4014-801D-4B9A-950C-1ED95A4A4E90}" type="pres">
      <dgm:prSet presAssocID="{B02411C4-57C3-488E-B6A2-915558134DA5}" presName="Name9" presStyleLbl="parChTrans1D2" presStyleIdx="3" presStyleCnt="7"/>
      <dgm:spPr/>
    </dgm:pt>
    <dgm:pt modelId="{21E2EFF8-4308-4313-854B-076073E58E8D}" type="pres">
      <dgm:prSet presAssocID="{B02411C4-57C3-488E-B6A2-915558134DA5}" presName="connTx" presStyleLbl="parChTrans1D2" presStyleIdx="3" presStyleCnt="7"/>
      <dgm:spPr/>
    </dgm:pt>
    <dgm:pt modelId="{89AF3F31-FE03-45BD-B1AC-615478C42E62}" type="pres">
      <dgm:prSet presAssocID="{3459D559-7320-4384-BEE0-22C64CFEB1EF}" presName="node" presStyleLbl="node1" presStyleIdx="3" presStyleCnt="7">
        <dgm:presLayoutVars>
          <dgm:bulletEnabled val="1"/>
        </dgm:presLayoutVars>
      </dgm:prSet>
      <dgm:spPr>
        <a:xfrm>
          <a:off x="5134359" y="4520692"/>
          <a:ext cx="1585034" cy="1585034"/>
        </a:xfrm>
        <a:prstGeom prst="ellipse">
          <a:avLst/>
        </a:prstGeom>
      </dgm:spPr>
    </dgm:pt>
    <dgm:pt modelId="{3739F2E9-37DC-4C92-84E4-4BA0F74A00A0}" type="pres">
      <dgm:prSet presAssocID="{04FB54EF-A5EF-45FF-84BB-7A150FFF57C9}" presName="Name9" presStyleLbl="parChTrans1D2" presStyleIdx="4" presStyleCnt="7"/>
      <dgm:spPr/>
    </dgm:pt>
    <dgm:pt modelId="{66E50DFE-7919-4850-BAB9-0E652DE7C850}" type="pres">
      <dgm:prSet presAssocID="{04FB54EF-A5EF-45FF-84BB-7A150FFF57C9}" presName="connTx" presStyleLbl="parChTrans1D2" presStyleIdx="4" presStyleCnt="7"/>
      <dgm:spPr/>
    </dgm:pt>
    <dgm:pt modelId="{586CA9CE-3F4B-46D6-9633-41B0F71AF142}" type="pres">
      <dgm:prSet presAssocID="{A98604D6-5031-453B-952D-D1B238F2D137}" presName="node" presStyleLbl="node1" presStyleIdx="4" presStyleCnt="7">
        <dgm:presLayoutVars>
          <dgm:bulletEnabled val="1"/>
        </dgm:presLayoutVars>
      </dgm:prSet>
      <dgm:spPr>
        <a:xfrm>
          <a:off x="3072916" y="4520692"/>
          <a:ext cx="1585034" cy="1585034"/>
        </a:xfrm>
        <a:prstGeom prst="ellipse">
          <a:avLst/>
        </a:prstGeom>
      </dgm:spPr>
    </dgm:pt>
    <dgm:pt modelId="{61BCC03C-0093-4A28-B1E4-99106DE503D8}" type="pres">
      <dgm:prSet presAssocID="{87222A52-F76C-4718-AE6E-592732BD7A69}" presName="Name9" presStyleLbl="parChTrans1D2" presStyleIdx="5" presStyleCnt="7"/>
      <dgm:spPr/>
    </dgm:pt>
    <dgm:pt modelId="{0FA9FF20-821E-4DCE-A8E6-D9E3E605784D}" type="pres">
      <dgm:prSet presAssocID="{87222A52-F76C-4718-AE6E-592732BD7A69}" presName="connTx" presStyleLbl="parChTrans1D2" presStyleIdx="5" presStyleCnt="7"/>
      <dgm:spPr/>
    </dgm:pt>
    <dgm:pt modelId="{2BF75887-D74F-4989-822E-7DE75F2D856F}" type="pres">
      <dgm:prSet presAssocID="{26569C79-2416-4652-92A8-A0D3C79300E5}" presName="node" presStyleLbl="node1" presStyleIdx="5" presStyleCnt="7">
        <dgm:presLayoutVars>
          <dgm:bulletEnabled val="1"/>
        </dgm:presLayoutVars>
      </dgm:prSet>
      <dgm:spPr>
        <a:xfrm>
          <a:off x="1787628" y="2908992"/>
          <a:ext cx="1585034" cy="1585034"/>
        </a:xfrm>
        <a:prstGeom prst="ellipse">
          <a:avLst/>
        </a:prstGeom>
      </dgm:spPr>
    </dgm:pt>
    <dgm:pt modelId="{32EB2374-5A03-47CB-9706-0E9C704538E2}" type="pres">
      <dgm:prSet presAssocID="{4D552EF0-A170-420E-947B-E3146BFE3045}" presName="Name9" presStyleLbl="parChTrans1D2" presStyleIdx="6" presStyleCnt="7"/>
      <dgm:spPr/>
    </dgm:pt>
    <dgm:pt modelId="{1BD01505-31E8-478C-B759-2A7EBFDC0322}" type="pres">
      <dgm:prSet presAssocID="{4D552EF0-A170-420E-947B-E3146BFE3045}" presName="connTx" presStyleLbl="parChTrans1D2" presStyleIdx="6" presStyleCnt="7"/>
      <dgm:spPr/>
    </dgm:pt>
    <dgm:pt modelId="{0F4699DF-D57E-4470-950C-273A8519B3F8}" type="pres">
      <dgm:prSet presAssocID="{D50D7472-85CE-4130-AF87-34D9542E6C82}" presName="node" presStyleLbl="node1" presStyleIdx="6" presStyleCnt="7">
        <dgm:presLayoutVars>
          <dgm:bulletEnabled val="1"/>
        </dgm:presLayoutVars>
      </dgm:prSet>
      <dgm:spPr>
        <a:xfrm>
          <a:off x="2246342" y="899234"/>
          <a:ext cx="1585034" cy="1585034"/>
        </a:xfrm>
        <a:prstGeom prst="ellipse">
          <a:avLst/>
        </a:prstGeom>
      </dgm:spPr>
    </dgm:pt>
  </dgm:ptLst>
  <dgm:cxnLst>
    <dgm:cxn modelId="{AA8AAD11-0179-46C5-A60D-2FB9CB28C9DB}" type="presOf" srcId="{26569C79-2416-4652-92A8-A0D3C79300E5}" destId="{2BF75887-D74F-4989-822E-7DE75F2D856F}" srcOrd="0" destOrd="0" presId="urn:microsoft.com/office/officeart/2005/8/layout/radial1"/>
    <dgm:cxn modelId="{53D7C01B-2E2A-4958-BB75-0A2B37E85F0D}" srcId="{80CB4BE2-7AB4-4B12-9EF8-3C0CDDC67C43}" destId="{497815E0-9238-43FA-9546-79A5F281C32F}" srcOrd="0" destOrd="0" parTransId="{8C7436CB-71D3-4FB0-A4D8-0E4A86787FA9}" sibTransId="{764523BC-75A9-470C-A845-C14829AD8C8D}"/>
    <dgm:cxn modelId="{44432A33-6C5F-412D-AC51-4A89F6F5011F}" type="presOf" srcId="{3459D559-7320-4384-BEE0-22C64CFEB1EF}" destId="{89AF3F31-FE03-45BD-B1AC-615478C42E62}" srcOrd="0" destOrd="0" presId="urn:microsoft.com/office/officeart/2005/8/layout/radial1"/>
    <dgm:cxn modelId="{3DF6C53C-D1A6-4D77-A2AD-CFFBBB5BFFCE}" type="presOf" srcId="{87222A52-F76C-4718-AE6E-592732BD7A69}" destId="{0FA9FF20-821E-4DCE-A8E6-D9E3E605784D}" srcOrd="1" destOrd="0" presId="urn:microsoft.com/office/officeart/2005/8/layout/radial1"/>
    <dgm:cxn modelId="{6E38B646-E2B3-448D-96B6-95313C9FD974}" srcId="{80CB4BE2-7AB4-4B12-9EF8-3C0CDDC67C43}" destId="{26569C79-2416-4652-92A8-A0D3C79300E5}" srcOrd="5" destOrd="0" parTransId="{87222A52-F76C-4718-AE6E-592732BD7A69}" sibTransId="{3320EF66-66F3-412D-A46A-ECDD0F68DA1E}"/>
    <dgm:cxn modelId="{CFDEEB4B-BF80-4F19-9946-55B58CB7A511}" type="presOf" srcId="{8C7436CB-71D3-4FB0-A4D8-0E4A86787FA9}" destId="{FC3C6DB1-28CC-4697-AAAE-217F80819C9A}" srcOrd="0" destOrd="0" presId="urn:microsoft.com/office/officeart/2005/8/layout/radial1"/>
    <dgm:cxn modelId="{E2F96850-F221-407A-BBBE-52C75FF92F5F}" srcId="{80CB4BE2-7AB4-4B12-9EF8-3C0CDDC67C43}" destId="{3459D559-7320-4384-BEE0-22C64CFEB1EF}" srcOrd="3" destOrd="0" parTransId="{B02411C4-57C3-488E-B6A2-915558134DA5}" sibTransId="{753B0953-3248-482D-B33D-63254E84E9D2}"/>
    <dgm:cxn modelId="{C8397F5D-7D7E-47C3-84F8-7576D92159E3}" type="presOf" srcId="{8C7436CB-71D3-4FB0-A4D8-0E4A86787FA9}" destId="{9B00C0BB-1B4A-4B3B-8BA1-9B838A720462}" srcOrd="1" destOrd="0" presId="urn:microsoft.com/office/officeart/2005/8/layout/radial1"/>
    <dgm:cxn modelId="{B40AA55D-CE64-4512-8BAB-EC622778E9F1}" type="presOf" srcId="{57824E71-11D5-420A-9DA8-EA3F867780E7}" destId="{5AA2667B-D8AB-4FC5-9FDD-DDAC13E36D2E}" srcOrd="1" destOrd="0" presId="urn:microsoft.com/office/officeart/2005/8/layout/radial1"/>
    <dgm:cxn modelId="{25521E64-F898-43B7-98BD-1BBBA8A2413C}" type="presOf" srcId="{28FFCB58-C73A-4F13-BB66-BE018312D405}" destId="{9D50463A-7DDC-493B-98D6-67CDCD659D61}" srcOrd="0" destOrd="0" presId="urn:microsoft.com/office/officeart/2005/8/layout/radial1"/>
    <dgm:cxn modelId="{BEA0FF67-85EA-4B45-A05A-FAA55F2AC16C}" type="presOf" srcId="{01813015-5D3F-4BF3-8C81-31E319E1A414}" destId="{ADD34B84-6576-4391-BEB9-8AC84DA7AEB7}" srcOrd="1" destOrd="0" presId="urn:microsoft.com/office/officeart/2005/8/layout/radial1"/>
    <dgm:cxn modelId="{84B7276F-8046-4811-B39B-125C9F0A0F66}" type="presOf" srcId="{B02411C4-57C3-488E-B6A2-915558134DA5}" destId="{E25C4014-801D-4B9A-950C-1ED95A4A4E90}" srcOrd="0" destOrd="0" presId="urn:microsoft.com/office/officeart/2005/8/layout/radial1"/>
    <dgm:cxn modelId="{7AE92F76-8B50-4E18-934B-8939197A0979}" type="presOf" srcId="{80CB4BE2-7AB4-4B12-9EF8-3C0CDDC67C43}" destId="{22F739CF-0E9F-4F65-99E7-2C3987090066}" srcOrd="0" destOrd="0" presId="urn:microsoft.com/office/officeart/2005/8/layout/radial1"/>
    <dgm:cxn modelId="{4AC9607D-EE7A-4565-9077-DE86607D0873}" type="presOf" srcId="{01813015-5D3F-4BF3-8C81-31E319E1A414}" destId="{9B9F4F21-7E5A-4CFD-8C0D-463112A33A91}" srcOrd="0" destOrd="0" presId="urn:microsoft.com/office/officeart/2005/8/layout/radial1"/>
    <dgm:cxn modelId="{18637382-F98F-4F04-BACB-9E45B9F1A5D0}" type="presOf" srcId="{57824E71-11D5-420A-9DA8-EA3F867780E7}" destId="{AE69AABF-8F89-4DB4-94D6-57AD1943BD68}" srcOrd="0" destOrd="0" presId="urn:microsoft.com/office/officeart/2005/8/layout/radial1"/>
    <dgm:cxn modelId="{46E3AD84-F713-4131-84A6-95C3A0FBD5E0}" type="presOf" srcId="{04FB54EF-A5EF-45FF-84BB-7A150FFF57C9}" destId="{3739F2E9-37DC-4C92-84E4-4BA0F74A00A0}" srcOrd="0" destOrd="0" presId="urn:microsoft.com/office/officeart/2005/8/layout/radial1"/>
    <dgm:cxn modelId="{6D1E9696-75C9-44F6-A42D-FACD1CB5E8B6}" type="presOf" srcId="{4D552EF0-A170-420E-947B-E3146BFE3045}" destId="{1BD01505-31E8-478C-B759-2A7EBFDC0322}" srcOrd="1" destOrd="0" presId="urn:microsoft.com/office/officeart/2005/8/layout/radial1"/>
    <dgm:cxn modelId="{0DCDE49A-EEE7-4528-AF40-1AA280DEC894}" type="presOf" srcId="{87222A52-F76C-4718-AE6E-592732BD7A69}" destId="{61BCC03C-0093-4A28-B1E4-99106DE503D8}" srcOrd="0" destOrd="0" presId="urn:microsoft.com/office/officeart/2005/8/layout/radial1"/>
    <dgm:cxn modelId="{1BCE64B2-662F-40A1-8FF8-264F6B9EBC9B}" srcId="{28FFCB58-C73A-4F13-BB66-BE018312D405}" destId="{80CB4BE2-7AB4-4B12-9EF8-3C0CDDC67C43}" srcOrd="0" destOrd="0" parTransId="{5AF06766-BE2B-4014-949E-34ACD5B8DD37}" sibTransId="{B8D88816-F883-485F-925C-46EA50BAFF19}"/>
    <dgm:cxn modelId="{D3C6EFB2-43AA-4C31-B675-F0ECDB8ADBD1}" type="presOf" srcId="{D7EDA08C-21E9-4121-AA0C-0F5203982E39}" destId="{22CDBE6D-8ADC-4D28-97A4-C38692033F32}" srcOrd="0" destOrd="0" presId="urn:microsoft.com/office/officeart/2005/8/layout/radial1"/>
    <dgm:cxn modelId="{B79F0DB7-D33C-4694-B74D-6B12C3BB9FA6}" srcId="{80CB4BE2-7AB4-4B12-9EF8-3C0CDDC67C43}" destId="{E7614B3F-1FD7-4A95-8254-019D4BE28475}" srcOrd="2" destOrd="0" parTransId="{57824E71-11D5-420A-9DA8-EA3F867780E7}" sibTransId="{B92BE360-CAE0-4D81-B240-0CC1C75CAA10}"/>
    <dgm:cxn modelId="{BDE72EC1-30CC-461D-9264-BD0A36DC4172}" srcId="{80CB4BE2-7AB4-4B12-9EF8-3C0CDDC67C43}" destId="{A98604D6-5031-453B-952D-D1B238F2D137}" srcOrd="4" destOrd="0" parTransId="{04FB54EF-A5EF-45FF-84BB-7A150FFF57C9}" sibTransId="{ECAD178B-18CB-4250-BA08-5AA36EAA6A98}"/>
    <dgm:cxn modelId="{7129A7D4-A1D4-477B-AFD3-AF07EAEAEE95}" type="presOf" srcId="{497815E0-9238-43FA-9546-79A5F281C32F}" destId="{81D395A9-556E-48E1-B050-0248B11F60C6}" srcOrd="0" destOrd="0" presId="urn:microsoft.com/office/officeart/2005/8/layout/radial1"/>
    <dgm:cxn modelId="{A4726DD6-EB98-4873-8305-F60E7332D935}" type="presOf" srcId="{D50D7472-85CE-4130-AF87-34D9542E6C82}" destId="{0F4699DF-D57E-4470-950C-273A8519B3F8}" srcOrd="0" destOrd="0" presId="urn:microsoft.com/office/officeart/2005/8/layout/radial1"/>
    <dgm:cxn modelId="{2DB5B7D7-A6A1-4A40-8741-8B67E27183FD}" type="presOf" srcId="{E7614B3F-1FD7-4A95-8254-019D4BE28475}" destId="{3AB664EE-7A15-4B44-8796-835FAFCD3764}" srcOrd="0" destOrd="0" presId="urn:microsoft.com/office/officeart/2005/8/layout/radial1"/>
    <dgm:cxn modelId="{AC9191E1-9B10-4CB6-B440-C75515CE0117}" type="presOf" srcId="{B02411C4-57C3-488E-B6A2-915558134DA5}" destId="{21E2EFF8-4308-4313-854B-076073E58E8D}" srcOrd="1" destOrd="0" presId="urn:microsoft.com/office/officeart/2005/8/layout/radial1"/>
    <dgm:cxn modelId="{7C64BDE9-58AA-444E-8E68-779CD1C455CA}" type="presOf" srcId="{4D552EF0-A170-420E-947B-E3146BFE3045}" destId="{32EB2374-5A03-47CB-9706-0E9C704538E2}" srcOrd="0" destOrd="0" presId="urn:microsoft.com/office/officeart/2005/8/layout/radial1"/>
    <dgm:cxn modelId="{DE5EF9E9-C8FA-4EFE-8731-2EF4F4C9D257}" srcId="{80CB4BE2-7AB4-4B12-9EF8-3C0CDDC67C43}" destId="{D7EDA08C-21E9-4121-AA0C-0F5203982E39}" srcOrd="1" destOrd="0" parTransId="{01813015-5D3F-4BF3-8C81-31E319E1A414}" sibTransId="{AB21E4CA-B4FA-4722-9AFA-C2658524B92E}"/>
    <dgm:cxn modelId="{A4E8C7EB-F539-4488-8BAC-D8A94E4FBF96}" type="presOf" srcId="{04FB54EF-A5EF-45FF-84BB-7A150FFF57C9}" destId="{66E50DFE-7919-4850-BAB9-0E652DE7C850}" srcOrd="1" destOrd="0" presId="urn:microsoft.com/office/officeart/2005/8/layout/radial1"/>
    <dgm:cxn modelId="{8FEEC9FD-AA66-49BD-BDFF-321A73592CF3}" type="presOf" srcId="{A98604D6-5031-453B-952D-D1B238F2D137}" destId="{586CA9CE-3F4B-46D6-9633-41B0F71AF142}" srcOrd="0" destOrd="0" presId="urn:microsoft.com/office/officeart/2005/8/layout/radial1"/>
    <dgm:cxn modelId="{02A825FF-8C9D-458D-A452-869324AAA8AF}" srcId="{80CB4BE2-7AB4-4B12-9EF8-3C0CDDC67C43}" destId="{D50D7472-85CE-4130-AF87-34D9542E6C82}" srcOrd="6" destOrd="0" parTransId="{4D552EF0-A170-420E-947B-E3146BFE3045}" sibTransId="{E1E6A25B-25F2-445C-8583-9656E206275F}"/>
    <dgm:cxn modelId="{7D7771FE-7044-43FD-8F1F-762111B57FC1}" type="presParOf" srcId="{9D50463A-7DDC-493B-98D6-67CDCD659D61}" destId="{22F739CF-0E9F-4F65-99E7-2C3987090066}" srcOrd="0" destOrd="0" presId="urn:microsoft.com/office/officeart/2005/8/layout/radial1"/>
    <dgm:cxn modelId="{8BBEA69F-0750-4962-8449-EBDC06800B2A}" type="presParOf" srcId="{9D50463A-7DDC-493B-98D6-67CDCD659D61}" destId="{FC3C6DB1-28CC-4697-AAAE-217F80819C9A}" srcOrd="1" destOrd="0" presId="urn:microsoft.com/office/officeart/2005/8/layout/radial1"/>
    <dgm:cxn modelId="{89944FF7-3BA1-423A-AA47-354E62C1F8F8}" type="presParOf" srcId="{FC3C6DB1-28CC-4697-AAAE-217F80819C9A}" destId="{9B00C0BB-1B4A-4B3B-8BA1-9B838A720462}" srcOrd="0" destOrd="0" presId="urn:microsoft.com/office/officeart/2005/8/layout/radial1"/>
    <dgm:cxn modelId="{EFFAED36-978A-4AD7-877B-00509476A669}" type="presParOf" srcId="{9D50463A-7DDC-493B-98D6-67CDCD659D61}" destId="{81D395A9-556E-48E1-B050-0248B11F60C6}" srcOrd="2" destOrd="0" presId="urn:microsoft.com/office/officeart/2005/8/layout/radial1"/>
    <dgm:cxn modelId="{79005393-C8DF-46AD-B0CE-DA9BEB049224}" type="presParOf" srcId="{9D50463A-7DDC-493B-98D6-67CDCD659D61}" destId="{9B9F4F21-7E5A-4CFD-8C0D-463112A33A91}" srcOrd="3" destOrd="0" presId="urn:microsoft.com/office/officeart/2005/8/layout/radial1"/>
    <dgm:cxn modelId="{10694AF1-6282-425A-A4F3-BC0124493E2A}" type="presParOf" srcId="{9B9F4F21-7E5A-4CFD-8C0D-463112A33A91}" destId="{ADD34B84-6576-4391-BEB9-8AC84DA7AEB7}" srcOrd="0" destOrd="0" presId="urn:microsoft.com/office/officeart/2005/8/layout/radial1"/>
    <dgm:cxn modelId="{887A7363-7DE4-4EFC-8DAE-32F1F99FAD54}" type="presParOf" srcId="{9D50463A-7DDC-493B-98D6-67CDCD659D61}" destId="{22CDBE6D-8ADC-4D28-97A4-C38692033F32}" srcOrd="4" destOrd="0" presId="urn:microsoft.com/office/officeart/2005/8/layout/radial1"/>
    <dgm:cxn modelId="{B569B125-0F05-437E-8F6C-488DC408D61E}" type="presParOf" srcId="{9D50463A-7DDC-493B-98D6-67CDCD659D61}" destId="{AE69AABF-8F89-4DB4-94D6-57AD1943BD68}" srcOrd="5" destOrd="0" presId="urn:microsoft.com/office/officeart/2005/8/layout/radial1"/>
    <dgm:cxn modelId="{03B71E7C-18C7-41CA-A733-9C29262BABC2}" type="presParOf" srcId="{AE69AABF-8F89-4DB4-94D6-57AD1943BD68}" destId="{5AA2667B-D8AB-4FC5-9FDD-DDAC13E36D2E}" srcOrd="0" destOrd="0" presId="urn:microsoft.com/office/officeart/2005/8/layout/radial1"/>
    <dgm:cxn modelId="{30B3BD24-0145-4953-B555-59000ED28B49}" type="presParOf" srcId="{9D50463A-7DDC-493B-98D6-67CDCD659D61}" destId="{3AB664EE-7A15-4B44-8796-835FAFCD3764}" srcOrd="6" destOrd="0" presId="urn:microsoft.com/office/officeart/2005/8/layout/radial1"/>
    <dgm:cxn modelId="{4B131BB0-2824-4CD3-88C1-10763130C102}" type="presParOf" srcId="{9D50463A-7DDC-493B-98D6-67CDCD659D61}" destId="{E25C4014-801D-4B9A-950C-1ED95A4A4E90}" srcOrd="7" destOrd="0" presId="urn:microsoft.com/office/officeart/2005/8/layout/radial1"/>
    <dgm:cxn modelId="{A6BEFD8E-FF86-4BCB-9959-1A7BB4680A23}" type="presParOf" srcId="{E25C4014-801D-4B9A-950C-1ED95A4A4E90}" destId="{21E2EFF8-4308-4313-854B-076073E58E8D}" srcOrd="0" destOrd="0" presId="urn:microsoft.com/office/officeart/2005/8/layout/radial1"/>
    <dgm:cxn modelId="{E15F376D-1E50-4B16-9F2B-E93D83A131DC}" type="presParOf" srcId="{9D50463A-7DDC-493B-98D6-67CDCD659D61}" destId="{89AF3F31-FE03-45BD-B1AC-615478C42E62}" srcOrd="8" destOrd="0" presId="urn:microsoft.com/office/officeart/2005/8/layout/radial1"/>
    <dgm:cxn modelId="{251F6455-5F11-4942-B301-8CD795C69EED}" type="presParOf" srcId="{9D50463A-7DDC-493B-98D6-67CDCD659D61}" destId="{3739F2E9-37DC-4C92-84E4-4BA0F74A00A0}" srcOrd="9" destOrd="0" presId="urn:microsoft.com/office/officeart/2005/8/layout/radial1"/>
    <dgm:cxn modelId="{6389F9C2-66C8-4669-A29B-2AC1CC5E8051}" type="presParOf" srcId="{3739F2E9-37DC-4C92-84E4-4BA0F74A00A0}" destId="{66E50DFE-7919-4850-BAB9-0E652DE7C850}" srcOrd="0" destOrd="0" presId="urn:microsoft.com/office/officeart/2005/8/layout/radial1"/>
    <dgm:cxn modelId="{87CE339B-555D-4B01-80CE-149AB01AD608}" type="presParOf" srcId="{9D50463A-7DDC-493B-98D6-67CDCD659D61}" destId="{586CA9CE-3F4B-46D6-9633-41B0F71AF142}" srcOrd="10" destOrd="0" presId="urn:microsoft.com/office/officeart/2005/8/layout/radial1"/>
    <dgm:cxn modelId="{E79EEEF9-8EBF-46C1-8373-E635EFC61628}" type="presParOf" srcId="{9D50463A-7DDC-493B-98D6-67CDCD659D61}" destId="{61BCC03C-0093-4A28-B1E4-99106DE503D8}" srcOrd="11" destOrd="0" presId="urn:microsoft.com/office/officeart/2005/8/layout/radial1"/>
    <dgm:cxn modelId="{1600E03B-3B97-4553-9A30-E85EA8A3C4AC}" type="presParOf" srcId="{61BCC03C-0093-4A28-B1E4-99106DE503D8}" destId="{0FA9FF20-821E-4DCE-A8E6-D9E3E605784D}" srcOrd="0" destOrd="0" presId="urn:microsoft.com/office/officeart/2005/8/layout/radial1"/>
    <dgm:cxn modelId="{2784E408-7B0B-4466-8264-90F56F83105D}" type="presParOf" srcId="{9D50463A-7DDC-493B-98D6-67CDCD659D61}" destId="{2BF75887-D74F-4989-822E-7DE75F2D856F}" srcOrd="12" destOrd="0" presId="urn:microsoft.com/office/officeart/2005/8/layout/radial1"/>
    <dgm:cxn modelId="{BE5714A9-15BC-499A-83E1-F1AD23CDE328}" type="presParOf" srcId="{9D50463A-7DDC-493B-98D6-67CDCD659D61}" destId="{32EB2374-5A03-47CB-9706-0E9C704538E2}" srcOrd="13" destOrd="0" presId="urn:microsoft.com/office/officeart/2005/8/layout/radial1"/>
    <dgm:cxn modelId="{01B69E69-C9C8-4407-AC20-D37CEC50B1FD}" type="presParOf" srcId="{32EB2374-5A03-47CB-9706-0E9C704538E2}" destId="{1BD01505-31E8-478C-B759-2A7EBFDC0322}" srcOrd="0" destOrd="0" presId="urn:microsoft.com/office/officeart/2005/8/layout/radial1"/>
    <dgm:cxn modelId="{EC782F5D-5367-4B73-A4DD-A40CDEA8B62C}" type="presParOf" srcId="{9D50463A-7DDC-493B-98D6-67CDCD659D61}" destId="{0F4699DF-D57E-4470-950C-273A8519B3F8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670BA1-BEBF-4991-9804-8DD7B40DBC4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350C9E5-F486-4EEC-88A9-F4110606CAC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3600">
              <a:solidFill>
                <a:srgbClr val="00606B"/>
              </a:solidFill>
              <a:latin typeface="Galano Grotesque SemiBold" panose="00000700000000000000" pitchFamily="50" charset="0"/>
              <a:cs typeface="Aharoni" panose="02010803020104030203" pitchFamily="2" charset="-79"/>
            </a:rPr>
            <a:t> Save the money</a:t>
          </a:r>
        </a:p>
      </dgm:t>
    </dgm:pt>
    <dgm:pt modelId="{E726B8AD-AA0D-48D8-A126-BA252FDE3EA9}" type="parTrans" cxnId="{CAA50A3F-2900-4FA4-845B-A03D08E5002B}">
      <dgm:prSet/>
      <dgm:spPr/>
      <dgm:t>
        <a:bodyPr/>
        <a:lstStyle/>
        <a:p>
          <a:endParaRPr lang="en-GB" sz="1100"/>
        </a:p>
      </dgm:t>
    </dgm:pt>
    <dgm:pt modelId="{FE692508-52CD-449A-BCD2-BE380BD87790}" type="sibTrans" cxnId="{CAA50A3F-2900-4FA4-845B-A03D08E5002B}">
      <dgm:prSet/>
      <dgm:spPr/>
      <dgm:t>
        <a:bodyPr/>
        <a:lstStyle/>
        <a:p>
          <a:endParaRPr lang="en-GB" sz="1100"/>
        </a:p>
      </dgm:t>
    </dgm:pt>
    <dgm:pt modelId="{5E0749CD-A903-41C5-9522-D31DC45E00E7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</dgm:spPr>
      <dgm:t>
        <a:bodyPr spcFirstLastPara="0" vert="horz" wrap="square" lIns="860213" tIns="101600" rIns="101600" bIns="101600" numCol="1" spcCol="1270" anchor="ctr" anchorCtr="0"/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>
              <a:solidFill>
                <a:srgbClr val="00606B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Government Help To Buy</a:t>
          </a:r>
        </a:p>
      </dgm:t>
    </dgm:pt>
    <dgm:pt modelId="{5EB56570-9B6B-44A5-A35B-8CE50C726490}" type="parTrans" cxnId="{1B362C98-5B08-48E5-B09A-3A4400A36E3F}">
      <dgm:prSet/>
      <dgm:spPr/>
      <dgm:t>
        <a:bodyPr/>
        <a:lstStyle/>
        <a:p>
          <a:endParaRPr lang="en-GB" sz="1100"/>
        </a:p>
      </dgm:t>
    </dgm:pt>
    <dgm:pt modelId="{B68B9E28-E00D-4E17-89E0-80011F843ECB}" type="sibTrans" cxnId="{1B362C98-5B08-48E5-B09A-3A4400A36E3F}">
      <dgm:prSet/>
      <dgm:spPr/>
      <dgm:t>
        <a:bodyPr/>
        <a:lstStyle/>
        <a:p>
          <a:endParaRPr lang="en-GB" sz="1100"/>
        </a:p>
      </dgm:t>
    </dgm:pt>
    <dgm:pt modelId="{73E0022C-91EE-4B2C-8C4B-EE88630EC6E3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</dgm:spPr>
      <dgm:t>
        <a:bodyPr spcFirstLastPara="0" vert="horz" wrap="square" lIns="860213" tIns="101600" rIns="101600" bIns="101600" numCol="1" spcCol="1270" anchor="ctr" anchorCtr="0"/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>
              <a:solidFill>
                <a:srgbClr val="00606B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Bank of Mum &amp; Dad</a:t>
          </a:r>
        </a:p>
      </dgm:t>
    </dgm:pt>
    <dgm:pt modelId="{35FDDE01-C9C6-4F5C-B9C1-9F214AA2EB9B}" type="parTrans" cxnId="{917B8C89-F796-4E9E-841C-67A6DE9CC09D}">
      <dgm:prSet/>
      <dgm:spPr/>
      <dgm:t>
        <a:bodyPr/>
        <a:lstStyle/>
        <a:p>
          <a:endParaRPr lang="en-GB" sz="1100"/>
        </a:p>
      </dgm:t>
    </dgm:pt>
    <dgm:pt modelId="{8AD5164F-045D-405F-9167-54133549E1DB}" type="sibTrans" cxnId="{917B8C89-F796-4E9E-841C-67A6DE9CC09D}">
      <dgm:prSet/>
      <dgm:spPr/>
      <dgm:t>
        <a:bodyPr/>
        <a:lstStyle/>
        <a:p>
          <a:endParaRPr lang="en-GB" sz="1100"/>
        </a:p>
      </dgm:t>
    </dgm:pt>
    <dgm:pt modelId="{B3814A5A-3581-4485-8AF3-807BE12D7A04}" type="pres">
      <dgm:prSet presAssocID="{03670BA1-BEBF-4991-9804-8DD7B40DBC46}" presName="Name0" presStyleCnt="0">
        <dgm:presLayoutVars>
          <dgm:chMax val="7"/>
          <dgm:chPref val="7"/>
          <dgm:dir/>
        </dgm:presLayoutVars>
      </dgm:prSet>
      <dgm:spPr/>
    </dgm:pt>
    <dgm:pt modelId="{3D3CA8CB-95A1-4191-92CA-4589F41AEA04}" type="pres">
      <dgm:prSet presAssocID="{03670BA1-BEBF-4991-9804-8DD7B40DBC46}" presName="Name1" presStyleCnt="0"/>
      <dgm:spPr/>
    </dgm:pt>
    <dgm:pt modelId="{296266F8-0396-4735-BC0C-3B1C6B91D0F1}" type="pres">
      <dgm:prSet presAssocID="{03670BA1-BEBF-4991-9804-8DD7B40DBC46}" presName="cycle" presStyleCnt="0"/>
      <dgm:spPr/>
    </dgm:pt>
    <dgm:pt modelId="{9B60870F-DCE5-4CB8-B1F8-0E247DA0E7E5}" type="pres">
      <dgm:prSet presAssocID="{03670BA1-BEBF-4991-9804-8DD7B40DBC46}" presName="srcNode" presStyleLbl="node1" presStyleIdx="0" presStyleCnt="3"/>
      <dgm:spPr/>
    </dgm:pt>
    <dgm:pt modelId="{2C1B6F39-8A5E-4E06-BA72-DA6F456BA9D4}" type="pres">
      <dgm:prSet presAssocID="{03670BA1-BEBF-4991-9804-8DD7B40DBC46}" presName="conn" presStyleLbl="parChTrans1D2" presStyleIdx="0" presStyleCnt="1"/>
      <dgm:spPr/>
    </dgm:pt>
    <dgm:pt modelId="{607D4C98-80B1-4FF8-8219-02B136788274}" type="pres">
      <dgm:prSet presAssocID="{03670BA1-BEBF-4991-9804-8DD7B40DBC46}" presName="extraNode" presStyleLbl="node1" presStyleIdx="0" presStyleCnt="3"/>
      <dgm:spPr/>
    </dgm:pt>
    <dgm:pt modelId="{729459C0-E1DB-46C5-AC7F-C89F9E2E868A}" type="pres">
      <dgm:prSet presAssocID="{03670BA1-BEBF-4991-9804-8DD7B40DBC46}" presName="dstNode" presStyleLbl="node1" presStyleIdx="0" presStyleCnt="3"/>
      <dgm:spPr/>
    </dgm:pt>
    <dgm:pt modelId="{D470E83F-F4BA-42E6-BA2A-1426F4781B8B}" type="pres">
      <dgm:prSet presAssocID="{C350C9E5-F486-4EEC-88A9-F4110606CAC1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4A3AF3EA-6EFD-4A97-8DC5-0DF7F8E76735}" type="pres">
      <dgm:prSet presAssocID="{C350C9E5-F486-4EEC-88A9-F4110606CAC1}" presName="accent_1" presStyleCnt="0"/>
      <dgm:spPr/>
    </dgm:pt>
    <dgm:pt modelId="{3C19688B-5F83-41D2-833F-9CCA3DE559D7}" type="pres">
      <dgm:prSet presAssocID="{C350C9E5-F486-4EEC-88A9-F4110606CAC1}" presName="accentRepeatNode" presStyleLbl="solidFgAcc1" presStyleIdx="0" presStyleCnt="3"/>
      <dgm:spPr>
        <a:gradFill rotWithShape="0">
          <a:gsLst>
            <a:gs pos="0">
              <a:srgbClr val="00606B"/>
            </a:gs>
            <a:gs pos="100000">
              <a:srgbClr val="353F61"/>
            </a:gs>
          </a:gsLst>
          <a:lin ang="5400000" scaled="0"/>
        </a:gradFill>
      </dgm:spPr>
    </dgm:pt>
    <dgm:pt modelId="{6E751F16-CF27-46A9-ACE2-32D1C924F68C}" type="pres">
      <dgm:prSet presAssocID="{73E0022C-91EE-4B2C-8C4B-EE88630EC6E3}" presName="text_2" presStyleLbl="node1" presStyleIdx="1" presStyleCnt="3">
        <dgm:presLayoutVars>
          <dgm:bulletEnabled val="1"/>
        </dgm:presLayoutVars>
      </dgm:prSet>
      <dgm:spPr>
        <a:xfrm>
          <a:off x="1146048" y="2167466"/>
          <a:ext cx="6658223" cy="1083733"/>
        </a:xfrm>
        <a:prstGeom prst="roundRect">
          <a:avLst/>
        </a:prstGeom>
      </dgm:spPr>
    </dgm:pt>
    <dgm:pt modelId="{614076AF-1190-4E60-A0F4-894BA6E146D3}" type="pres">
      <dgm:prSet presAssocID="{73E0022C-91EE-4B2C-8C4B-EE88630EC6E3}" presName="accent_2" presStyleCnt="0"/>
      <dgm:spPr/>
    </dgm:pt>
    <dgm:pt modelId="{61064719-639D-49FE-9EA1-DAB8E8CDB244}" type="pres">
      <dgm:prSet presAssocID="{73E0022C-91EE-4B2C-8C4B-EE88630EC6E3}" presName="accentRepeatNode" presStyleLbl="solidFgAcc1" presStyleIdx="1" presStyleCnt="3"/>
      <dgm:spPr>
        <a:gradFill rotWithShape="0">
          <a:gsLst>
            <a:gs pos="0">
              <a:srgbClr val="00606B"/>
            </a:gs>
            <a:gs pos="100000">
              <a:srgbClr val="353F61"/>
            </a:gs>
          </a:gsLst>
          <a:lin ang="5400000" scaled="0"/>
        </a:gradFill>
      </dgm:spPr>
    </dgm:pt>
    <dgm:pt modelId="{38D7868C-5CAC-4425-A425-288BB4637357}" type="pres">
      <dgm:prSet presAssocID="{5E0749CD-A903-41C5-9522-D31DC45E00E7}" presName="text_3" presStyleLbl="node1" presStyleIdx="2" presStyleCnt="3">
        <dgm:presLayoutVars>
          <dgm:bulletEnabled val="1"/>
        </dgm:presLayoutVars>
      </dgm:prSet>
      <dgm:spPr>
        <a:xfrm>
          <a:off x="752110" y="3793066"/>
          <a:ext cx="7052160" cy="1083733"/>
        </a:xfrm>
        <a:prstGeom prst="roundRect">
          <a:avLst/>
        </a:prstGeom>
      </dgm:spPr>
    </dgm:pt>
    <dgm:pt modelId="{33A5B1CE-7E2C-496C-AE2C-868DDD4DCEC7}" type="pres">
      <dgm:prSet presAssocID="{5E0749CD-A903-41C5-9522-D31DC45E00E7}" presName="accent_3" presStyleCnt="0"/>
      <dgm:spPr/>
    </dgm:pt>
    <dgm:pt modelId="{E5369171-FFE8-4392-ADCE-B5B4C28AAD79}" type="pres">
      <dgm:prSet presAssocID="{5E0749CD-A903-41C5-9522-D31DC45E00E7}" presName="accentRepeatNode" presStyleLbl="solidFgAcc1" presStyleIdx="2" presStyleCnt="3"/>
      <dgm:spPr>
        <a:gradFill rotWithShape="0">
          <a:gsLst>
            <a:gs pos="0">
              <a:srgbClr val="00606B"/>
            </a:gs>
            <a:gs pos="100000">
              <a:srgbClr val="353F61"/>
            </a:gs>
          </a:gsLst>
          <a:lin ang="5400000" scaled="0"/>
        </a:gradFill>
      </dgm:spPr>
    </dgm:pt>
  </dgm:ptLst>
  <dgm:cxnLst>
    <dgm:cxn modelId="{7D25D82A-7E59-4020-BBBC-C0E85AE96BE9}" type="presOf" srcId="{C350C9E5-F486-4EEC-88A9-F4110606CAC1}" destId="{D470E83F-F4BA-42E6-BA2A-1426F4781B8B}" srcOrd="0" destOrd="0" presId="urn:microsoft.com/office/officeart/2008/layout/VerticalCurvedList"/>
    <dgm:cxn modelId="{CAA50A3F-2900-4FA4-845B-A03D08E5002B}" srcId="{03670BA1-BEBF-4991-9804-8DD7B40DBC46}" destId="{C350C9E5-F486-4EEC-88A9-F4110606CAC1}" srcOrd="0" destOrd="0" parTransId="{E726B8AD-AA0D-48D8-A126-BA252FDE3EA9}" sibTransId="{FE692508-52CD-449A-BCD2-BE380BD87790}"/>
    <dgm:cxn modelId="{09D58647-9503-4400-AEAE-5710633E8DD1}" type="presOf" srcId="{03670BA1-BEBF-4991-9804-8DD7B40DBC46}" destId="{B3814A5A-3581-4485-8AF3-807BE12D7A04}" srcOrd="0" destOrd="0" presId="urn:microsoft.com/office/officeart/2008/layout/VerticalCurvedList"/>
    <dgm:cxn modelId="{18795059-ACE8-4E70-9385-386E426ED82F}" type="presOf" srcId="{5E0749CD-A903-41C5-9522-D31DC45E00E7}" destId="{38D7868C-5CAC-4425-A425-288BB4637357}" srcOrd="0" destOrd="0" presId="urn:microsoft.com/office/officeart/2008/layout/VerticalCurvedList"/>
    <dgm:cxn modelId="{917B8C89-F796-4E9E-841C-67A6DE9CC09D}" srcId="{03670BA1-BEBF-4991-9804-8DD7B40DBC46}" destId="{73E0022C-91EE-4B2C-8C4B-EE88630EC6E3}" srcOrd="1" destOrd="0" parTransId="{35FDDE01-C9C6-4F5C-B9C1-9F214AA2EB9B}" sibTransId="{8AD5164F-045D-405F-9167-54133549E1DB}"/>
    <dgm:cxn modelId="{1B362C98-5B08-48E5-B09A-3A4400A36E3F}" srcId="{03670BA1-BEBF-4991-9804-8DD7B40DBC46}" destId="{5E0749CD-A903-41C5-9522-D31DC45E00E7}" srcOrd="2" destOrd="0" parTransId="{5EB56570-9B6B-44A5-A35B-8CE50C726490}" sibTransId="{B68B9E28-E00D-4E17-89E0-80011F843ECB}"/>
    <dgm:cxn modelId="{3E2757B6-BFA4-449B-AA3C-C82C27CB8096}" type="presOf" srcId="{73E0022C-91EE-4B2C-8C4B-EE88630EC6E3}" destId="{6E751F16-CF27-46A9-ACE2-32D1C924F68C}" srcOrd="0" destOrd="0" presId="urn:microsoft.com/office/officeart/2008/layout/VerticalCurvedList"/>
    <dgm:cxn modelId="{09D392C5-5915-44A4-9306-BEC3D38D9A79}" type="presOf" srcId="{FE692508-52CD-449A-BCD2-BE380BD87790}" destId="{2C1B6F39-8A5E-4E06-BA72-DA6F456BA9D4}" srcOrd="0" destOrd="0" presId="urn:microsoft.com/office/officeart/2008/layout/VerticalCurvedList"/>
    <dgm:cxn modelId="{B4C20ADE-DC3F-4329-9334-C48EB81E08BE}" type="presParOf" srcId="{B3814A5A-3581-4485-8AF3-807BE12D7A04}" destId="{3D3CA8CB-95A1-4191-92CA-4589F41AEA04}" srcOrd="0" destOrd="0" presId="urn:microsoft.com/office/officeart/2008/layout/VerticalCurvedList"/>
    <dgm:cxn modelId="{4F221D5F-8632-4F27-A176-7B8F830EE822}" type="presParOf" srcId="{3D3CA8CB-95A1-4191-92CA-4589F41AEA04}" destId="{296266F8-0396-4735-BC0C-3B1C6B91D0F1}" srcOrd="0" destOrd="0" presId="urn:microsoft.com/office/officeart/2008/layout/VerticalCurvedList"/>
    <dgm:cxn modelId="{DD00B5CB-CE80-4D94-A265-AD696D8724C1}" type="presParOf" srcId="{296266F8-0396-4735-BC0C-3B1C6B91D0F1}" destId="{9B60870F-DCE5-4CB8-B1F8-0E247DA0E7E5}" srcOrd="0" destOrd="0" presId="urn:microsoft.com/office/officeart/2008/layout/VerticalCurvedList"/>
    <dgm:cxn modelId="{039E5794-416D-4165-9FC7-2C496C0CF3C1}" type="presParOf" srcId="{296266F8-0396-4735-BC0C-3B1C6B91D0F1}" destId="{2C1B6F39-8A5E-4E06-BA72-DA6F456BA9D4}" srcOrd="1" destOrd="0" presId="urn:microsoft.com/office/officeart/2008/layout/VerticalCurvedList"/>
    <dgm:cxn modelId="{42A9AC0C-A8F1-42B9-8C2C-EE70E7376297}" type="presParOf" srcId="{296266F8-0396-4735-BC0C-3B1C6B91D0F1}" destId="{607D4C98-80B1-4FF8-8219-02B136788274}" srcOrd="2" destOrd="0" presId="urn:microsoft.com/office/officeart/2008/layout/VerticalCurvedList"/>
    <dgm:cxn modelId="{FCD456CA-F763-42AA-A4D6-44767FB26AEA}" type="presParOf" srcId="{296266F8-0396-4735-BC0C-3B1C6B91D0F1}" destId="{729459C0-E1DB-46C5-AC7F-C89F9E2E868A}" srcOrd="3" destOrd="0" presId="urn:microsoft.com/office/officeart/2008/layout/VerticalCurvedList"/>
    <dgm:cxn modelId="{8C42C396-9FCF-4AF5-B132-E099DDCCD865}" type="presParOf" srcId="{3D3CA8CB-95A1-4191-92CA-4589F41AEA04}" destId="{D470E83F-F4BA-42E6-BA2A-1426F4781B8B}" srcOrd="1" destOrd="0" presId="urn:microsoft.com/office/officeart/2008/layout/VerticalCurvedList"/>
    <dgm:cxn modelId="{980BB891-5CCF-4DFB-8D39-750269F1DBAA}" type="presParOf" srcId="{3D3CA8CB-95A1-4191-92CA-4589F41AEA04}" destId="{4A3AF3EA-6EFD-4A97-8DC5-0DF7F8E76735}" srcOrd="2" destOrd="0" presId="urn:microsoft.com/office/officeart/2008/layout/VerticalCurvedList"/>
    <dgm:cxn modelId="{FD33C44C-E5AB-4AF0-B14B-E763C25BF497}" type="presParOf" srcId="{4A3AF3EA-6EFD-4A97-8DC5-0DF7F8E76735}" destId="{3C19688B-5F83-41D2-833F-9CCA3DE559D7}" srcOrd="0" destOrd="0" presId="urn:microsoft.com/office/officeart/2008/layout/VerticalCurvedList"/>
    <dgm:cxn modelId="{6212C2BC-96F7-4E95-8CFF-C0B2C00AF25E}" type="presParOf" srcId="{3D3CA8CB-95A1-4191-92CA-4589F41AEA04}" destId="{6E751F16-CF27-46A9-ACE2-32D1C924F68C}" srcOrd="3" destOrd="0" presId="urn:microsoft.com/office/officeart/2008/layout/VerticalCurvedList"/>
    <dgm:cxn modelId="{3F01EA89-9222-4A0A-84C1-EE3769FFFF69}" type="presParOf" srcId="{3D3CA8CB-95A1-4191-92CA-4589F41AEA04}" destId="{614076AF-1190-4E60-A0F4-894BA6E146D3}" srcOrd="4" destOrd="0" presId="urn:microsoft.com/office/officeart/2008/layout/VerticalCurvedList"/>
    <dgm:cxn modelId="{C2E037CA-9AB6-4A72-870A-527BDAC97320}" type="presParOf" srcId="{614076AF-1190-4E60-A0F4-894BA6E146D3}" destId="{61064719-639D-49FE-9EA1-DAB8E8CDB244}" srcOrd="0" destOrd="0" presId="urn:microsoft.com/office/officeart/2008/layout/VerticalCurvedList"/>
    <dgm:cxn modelId="{2E4F92D2-1BD6-4CC5-B109-D6EEC4E0C3CE}" type="presParOf" srcId="{3D3CA8CB-95A1-4191-92CA-4589F41AEA04}" destId="{38D7868C-5CAC-4425-A425-288BB4637357}" srcOrd="5" destOrd="0" presId="urn:microsoft.com/office/officeart/2008/layout/VerticalCurvedList"/>
    <dgm:cxn modelId="{9237ABF8-50BF-4255-AB6F-628515A2367C}" type="presParOf" srcId="{3D3CA8CB-95A1-4191-92CA-4589F41AEA04}" destId="{33A5B1CE-7E2C-496C-AE2C-868DDD4DCEC7}" srcOrd="6" destOrd="0" presId="urn:microsoft.com/office/officeart/2008/layout/VerticalCurvedList"/>
    <dgm:cxn modelId="{B221AB44-A3CC-47E6-85AD-51BECD56FEE5}" type="presParOf" srcId="{33A5B1CE-7E2C-496C-AE2C-868DDD4DCEC7}" destId="{E5369171-FFE8-4392-ADCE-B5B4C28AA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18F6BA-0087-465D-BB54-AA675D61A56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83A50D3-5279-42C8-BA11-E9B675EEAD33}">
      <dgm:prSet phldrT="[Text]" custT="1"/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2000">
              <a:solidFill>
                <a:srgbClr val="00606B"/>
              </a:solidFill>
              <a:latin typeface="Galano Grotesque SemiBold" panose="00000700000000000000" pitchFamily="50" charset="0"/>
            </a:rPr>
            <a:t>Solicitors Fees - £1500</a:t>
          </a:r>
        </a:p>
      </dgm:t>
    </dgm:pt>
    <dgm:pt modelId="{5C5F3102-733C-4037-9D60-E2BCBB69BF1A}" type="parTrans" cxnId="{69430CF8-071C-4183-BE8C-9D3531BD9913}">
      <dgm:prSet/>
      <dgm:spPr/>
      <dgm:t>
        <a:bodyPr/>
        <a:lstStyle/>
        <a:p>
          <a:endParaRPr lang="en-GB" sz="2000"/>
        </a:p>
      </dgm:t>
    </dgm:pt>
    <dgm:pt modelId="{2EABD7B5-C100-4CAB-B2DA-879697A63982}" type="sibTrans" cxnId="{69430CF8-071C-4183-BE8C-9D3531BD9913}">
      <dgm:prSet/>
      <dgm:spPr/>
      <dgm:t>
        <a:bodyPr/>
        <a:lstStyle/>
        <a:p>
          <a:endParaRPr lang="en-GB" sz="2000"/>
        </a:p>
      </dgm:t>
    </dgm:pt>
    <dgm:pt modelId="{1DC3B118-C878-4382-B37B-EC4364BD5C6A}">
      <dgm:prSet phldrT="[Text]" custT="1"/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2000">
              <a:solidFill>
                <a:srgbClr val="00606B"/>
              </a:solidFill>
              <a:latin typeface="Galano Grotesque SemiBold" panose="00000700000000000000" pitchFamily="50" charset="0"/>
            </a:rPr>
            <a:t> Survey Fees - £500</a:t>
          </a:r>
        </a:p>
      </dgm:t>
    </dgm:pt>
    <dgm:pt modelId="{AACBAADC-A1BB-4623-B697-5ADDD5269F9B}" type="parTrans" cxnId="{C540E1F0-93C0-4142-AAEC-A5676768C030}">
      <dgm:prSet/>
      <dgm:spPr/>
      <dgm:t>
        <a:bodyPr/>
        <a:lstStyle/>
        <a:p>
          <a:endParaRPr lang="en-GB" sz="1400"/>
        </a:p>
      </dgm:t>
    </dgm:pt>
    <dgm:pt modelId="{0A8F0535-7681-46C3-B1FB-3CB4AB5C4960}" type="sibTrans" cxnId="{C540E1F0-93C0-4142-AAEC-A5676768C030}">
      <dgm:prSet/>
      <dgm:spPr/>
      <dgm:t>
        <a:bodyPr/>
        <a:lstStyle/>
        <a:p>
          <a:endParaRPr lang="en-GB" sz="1400"/>
        </a:p>
      </dgm:t>
    </dgm:pt>
    <dgm:pt modelId="{5482EE0C-ED2F-4AF6-8F06-292F8CB8AE9C}">
      <dgm:prSet phldrT="[Text]" custT="1"/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2000">
              <a:solidFill>
                <a:srgbClr val="00606B"/>
              </a:solidFill>
              <a:latin typeface="Galano Grotesque SemiBold" panose="00000700000000000000" pitchFamily="50" charset="0"/>
            </a:rPr>
            <a:t>Arrangement Fees - £1,000</a:t>
          </a:r>
        </a:p>
      </dgm:t>
    </dgm:pt>
    <dgm:pt modelId="{18FB6DDE-D03E-4AB8-B957-4F5B51AEA03D}" type="parTrans" cxnId="{D4016F94-5BC0-4CE5-B958-A38D976B6868}">
      <dgm:prSet/>
      <dgm:spPr/>
      <dgm:t>
        <a:bodyPr/>
        <a:lstStyle/>
        <a:p>
          <a:endParaRPr lang="en-GB" sz="1400"/>
        </a:p>
      </dgm:t>
    </dgm:pt>
    <dgm:pt modelId="{7B0760CF-DA46-426E-A29C-293F01B03339}" type="sibTrans" cxnId="{D4016F94-5BC0-4CE5-B958-A38D976B6868}">
      <dgm:prSet/>
      <dgm:spPr/>
      <dgm:t>
        <a:bodyPr/>
        <a:lstStyle/>
        <a:p>
          <a:endParaRPr lang="en-GB" sz="1400"/>
        </a:p>
      </dgm:t>
    </dgm:pt>
    <dgm:pt modelId="{54296715-DD42-498E-88D9-B519CF32523B}">
      <dgm:prSet phldrT="[Text]" custT="1"/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2000">
              <a:solidFill>
                <a:srgbClr val="00606B"/>
              </a:solidFill>
              <a:latin typeface="Galano Grotesque SemiBold" panose="00000700000000000000" pitchFamily="50" charset="0"/>
            </a:rPr>
            <a:t>Stamp Duty - £0 </a:t>
          </a:r>
        </a:p>
      </dgm:t>
    </dgm:pt>
    <dgm:pt modelId="{0A629287-9CD4-472D-89E8-5153680F1EEC}" type="parTrans" cxnId="{78EBBFAC-FB1A-42D5-88F4-5EEDD2AA11A4}">
      <dgm:prSet/>
      <dgm:spPr/>
      <dgm:t>
        <a:bodyPr/>
        <a:lstStyle/>
        <a:p>
          <a:endParaRPr lang="en-GB" sz="1400"/>
        </a:p>
      </dgm:t>
    </dgm:pt>
    <dgm:pt modelId="{ACC82931-B842-4DF2-B4A8-EF8D144236D5}" type="sibTrans" cxnId="{78EBBFAC-FB1A-42D5-88F4-5EEDD2AA11A4}">
      <dgm:prSet/>
      <dgm:spPr/>
      <dgm:t>
        <a:bodyPr/>
        <a:lstStyle/>
        <a:p>
          <a:endParaRPr lang="en-GB" sz="1400"/>
        </a:p>
      </dgm:t>
    </dgm:pt>
    <dgm:pt modelId="{2082EA23-3F71-41FB-A712-75C86C230F4D}">
      <dgm:prSet phldrT="[Text]" custT="1"/>
      <dgm:spPr>
        <a:solidFill>
          <a:srgbClr val="F2F2F2"/>
        </a:soli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2000">
              <a:solidFill>
                <a:srgbClr val="00606B"/>
              </a:solidFill>
              <a:latin typeface="Galano Grotesque SemiBold" panose="00000700000000000000" pitchFamily="50" charset="0"/>
            </a:rPr>
            <a:t>Broker Fees - £0</a:t>
          </a:r>
        </a:p>
      </dgm:t>
    </dgm:pt>
    <dgm:pt modelId="{3EEF6805-58F1-4318-9A12-CD5C3903D804}" type="parTrans" cxnId="{7EF93C59-1357-463B-A683-8A4CC114AC3C}">
      <dgm:prSet/>
      <dgm:spPr/>
      <dgm:t>
        <a:bodyPr/>
        <a:lstStyle/>
        <a:p>
          <a:endParaRPr lang="en-GB" sz="1400"/>
        </a:p>
      </dgm:t>
    </dgm:pt>
    <dgm:pt modelId="{88268961-7542-4CDA-AF7B-F1A9E03B6536}" type="sibTrans" cxnId="{7EF93C59-1357-463B-A683-8A4CC114AC3C}">
      <dgm:prSet/>
      <dgm:spPr/>
      <dgm:t>
        <a:bodyPr/>
        <a:lstStyle/>
        <a:p>
          <a:endParaRPr lang="en-GB" sz="1400"/>
        </a:p>
      </dgm:t>
    </dgm:pt>
    <dgm:pt modelId="{C1305F07-9B2B-4957-9676-416882452D22}">
      <dgm:prSet phldrT="[Text]" custT="1"/>
      <dgm:spPr>
        <a:solidFill>
          <a:srgbClr val="00606B"/>
        </a:solidFill>
        <a:ln>
          <a:solidFill>
            <a:schemeClr val="accent1">
              <a:shade val="50000"/>
            </a:schemeClr>
          </a:solidFill>
        </a:ln>
      </dgm:spPr>
      <dgm:t>
        <a:bodyPr/>
        <a:lstStyle/>
        <a:p>
          <a:r>
            <a:rPr lang="en-GB" sz="2000">
              <a:solidFill>
                <a:srgbClr val="F2F2F2"/>
              </a:solidFill>
              <a:latin typeface="Galano Grotesque SemiBold" panose="00000700000000000000" pitchFamily="50" charset="0"/>
            </a:rPr>
            <a:t>Total - £3,000</a:t>
          </a:r>
        </a:p>
      </dgm:t>
    </dgm:pt>
    <dgm:pt modelId="{4A10DD61-B10C-492A-A34F-5FF0A8F0E7FA}" type="parTrans" cxnId="{1F3A2B6C-F628-41FE-887A-9A7C24901C12}">
      <dgm:prSet/>
      <dgm:spPr/>
      <dgm:t>
        <a:bodyPr/>
        <a:lstStyle/>
        <a:p>
          <a:endParaRPr lang="en-GB"/>
        </a:p>
      </dgm:t>
    </dgm:pt>
    <dgm:pt modelId="{03C91A40-D981-4F85-AAD0-077618C74055}" type="sibTrans" cxnId="{1F3A2B6C-F628-41FE-887A-9A7C24901C12}">
      <dgm:prSet/>
      <dgm:spPr/>
      <dgm:t>
        <a:bodyPr/>
        <a:lstStyle/>
        <a:p>
          <a:endParaRPr lang="en-GB"/>
        </a:p>
      </dgm:t>
    </dgm:pt>
    <dgm:pt modelId="{B21F62F5-F50E-4A6E-8F19-660A1318E56D}" type="pres">
      <dgm:prSet presAssocID="{B318F6BA-0087-465D-BB54-AA675D61A567}" presName="linear" presStyleCnt="0">
        <dgm:presLayoutVars>
          <dgm:animLvl val="lvl"/>
          <dgm:resizeHandles val="exact"/>
        </dgm:presLayoutVars>
      </dgm:prSet>
      <dgm:spPr/>
    </dgm:pt>
    <dgm:pt modelId="{4D3AF796-85FF-42E8-A1CE-0127F31B1D62}" type="pres">
      <dgm:prSet presAssocID="{A83A50D3-5279-42C8-BA11-E9B675EEAD3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2603367-2BEE-4B9A-BD28-67E061B51344}" type="pres">
      <dgm:prSet presAssocID="{2EABD7B5-C100-4CAB-B2DA-879697A63982}" presName="spacer" presStyleCnt="0"/>
      <dgm:spPr/>
    </dgm:pt>
    <dgm:pt modelId="{9993116A-764E-4608-A38B-04D971669E7D}" type="pres">
      <dgm:prSet presAssocID="{1DC3B118-C878-4382-B37B-EC4364BD5C6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C54BF57-342A-44F4-8A85-4360600FCA90}" type="pres">
      <dgm:prSet presAssocID="{0A8F0535-7681-46C3-B1FB-3CB4AB5C4960}" presName="spacer" presStyleCnt="0"/>
      <dgm:spPr/>
    </dgm:pt>
    <dgm:pt modelId="{1E79009A-0EC2-4DDC-951A-355AD29D08BA}" type="pres">
      <dgm:prSet presAssocID="{5482EE0C-ED2F-4AF6-8F06-292F8CB8AE9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3298EA3-BCA5-43D1-B127-34667A048E68}" type="pres">
      <dgm:prSet presAssocID="{7B0760CF-DA46-426E-A29C-293F01B03339}" presName="spacer" presStyleCnt="0"/>
      <dgm:spPr/>
    </dgm:pt>
    <dgm:pt modelId="{83408465-0106-4F12-89BF-65A46AF5C022}" type="pres">
      <dgm:prSet presAssocID="{54296715-DD42-498E-88D9-B519CF32523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D7CD684-6402-490C-BF05-C201D08DA8E4}" type="pres">
      <dgm:prSet presAssocID="{ACC82931-B842-4DF2-B4A8-EF8D144236D5}" presName="spacer" presStyleCnt="0"/>
      <dgm:spPr/>
    </dgm:pt>
    <dgm:pt modelId="{50C26FA7-A3C8-471E-AEEB-FC70C4B28351}" type="pres">
      <dgm:prSet presAssocID="{2082EA23-3F71-41FB-A712-75C86C230F4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24721F9-4148-440E-AED2-90F0E4FBF3A5}" type="pres">
      <dgm:prSet presAssocID="{88268961-7542-4CDA-AF7B-F1A9E03B6536}" presName="spacer" presStyleCnt="0"/>
      <dgm:spPr/>
    </dgm:pt>
    <dgm:pt modelId="{3A0674BC-5B85-4044-B501-76E4941929F8}" type="pres">
      <dgm:prSet presAssocID="{C1305F07-9B2B-4957-9676-416882452D2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C947031-F810-4BF2-9C29-5BB73CEA4A23}" type="presOf" srcId="{C1305F07-9B2B-4957-9676-416882452D22}" destId="{3A0674BC-5B85-4044-B501-76E4941929F8}" srcOrd="0" destOrd="0" presId="urn:microsoft.com/office/officeart/2005/8/layout/vList2"/>
    <dgm:cxn modelId="{0ACA0B32-3512-44DB-9545-43DCE31F75B6}" type="presOf" srcId="{A83A50D3-5279-42C8-BA11-E9B675EEAD33}" destId="{4D3AF796-85FF-42E8-A1CE-0127F31B1D62}" srcOrd="0" destOrd="0" presId="urn:microsoft.com/office/officeart/2005/8/layout/vList2"/>
    <dgm:cxn modelId="{0D3F9052-3E21-4105-8B5E-68B93ECF970F}" type="presOf" srcId="{1DC3B118-C878-4382-B37B-EC4364BD5C6A}" destId="{9993116A-764E-4608-A38B-04D971669E7D}" srcOrd="0" destOrd="0" presId="urn:microsoft.com/office/officeart/2005/8/layout/vList2"/>
    <dgm:cxn modelId="{7EF93C59-1357-463B-A683-8A4CC114AC3C}" srcId="{B318F6BA-0087-465D-BB54-AA675D61A567}" destId="{2082EA23-3F71-41FB-A712-75C86C230F4D}" srcOrd="4" destOrd="0" parTransId="{3EEF6805-58F1-4318-9A12-CD5C3903D804}" sibTransId="{88268961-7542-4CDA-AF7B-F1A9E03B6536}"/>
    <dgm:cxn modelId="{1F3A2B6C-F628-41FE-887A-9A7C24901C12}" srcId="{B318F6BA-0087-465D-BB54-AA675D61A567}" destId="{C1305F07-9B2B-4957-9676-416882452D22}" srcOrd="5" destOrd="0" parTransId="{4A10DD61-B10C-492A-A34F-5FF0A8F0E7FA}" sibTransId="{03C91A40-D981-4F85-AAD0-077618C74055}"/>
    <dgm:cxn modelId="{3E26E87B-A2BC-4D21-BFE5-01D9F587F39A}" type="presOf" srcId="{54296715-DD42-498E-88D9-B519CF32523B}" destId="{83408465-0106-4F12-89BF-65A46AF5C022}" srcOrd="0" destOrd="0" presId="urn:microsoft.com/office/officeart/2005/8/layout/vList2"/>
    <dgm:cxn modelId="{D4016F94-5BC0-4CE5-B958-A38D976B6868}" srcId="{B318F6BA-0087-465D-BB54-AA675D61A567}" destId="{5482EE0C-ED2F-4AF6-8F06-292F8CB8AE9C}" srcOrd="2" destOrd="0" parTransId="{18FB6DDE-D03E-4AB8-B957-4F5B51AEA03D}" sibTransId="{7B0760CF-DA46-426E-A29C-293F01B03339}"/>
    <dgm:cxn modelId="{D6400795-BB73-46AF-B706-90EC64AA8D54}" type="presOf" srcId="{2082EA23-3F71-41FB-A712-75C86C230F4D}" destId="{50C26FA7-A3C8-471E-AEEB-FC70C4B28351}" srcOrd="0" destOrd="0" presId="urn:microsoft.com/office/officeart/2005/8/layout/vList2"/>
    <dgm:cxn modelId="{AA05109A-21E0-407E-92BA-9859CA415881}" type="presOf" srcId="{B318F6BA-0087-465D-BB54-AA675D61A567}" destId="{B21F62F5-F50E-4A6E-8F19-660A1318E56D}" srcOrd="0" destOrd="0" presId="urn:microsoft.com/office/officeart/2005/8/layout/vList2"/>
    <dgm:cxn modelId="{78EBBFAC-FB1A-42D5-88F4-5EEDD2AA11A4}" srcId="{B318F6BA-0087-465D-BB54-AA675D61A567}" destId="{54296715-DD42-498E-88D9-B519CF32523B}" srcOrd="3" destOrd="0" parTransId="{0A629287-9CD4-472D-89E8-5153680F1EEC}" sibTransId="{ACC82931-B842-4DF2-B4A8-EF8D144236D5}"/>
    <dgm:cxn modelId="{C540E1F0-93C0-4142-AAEC-A5676768C030}" srcId="{B318F6BA-0087-465D-BB54-AA675D61A567}" destId="{1DC3B118-C878-4382-B37B-EC4364BD5C6A}" srcOrd="1" destOrd="0" parTransId="{AACBAADC-A1BB-4623-B697-5ADDD5269F9B}" sibTransId="{0A8F0535-7681-46C3-B1FB-3CB4AB5C4960}"/>
    <dgm:cxn modelId="{DC1C3FF3-4872-4935-B7A9-D3B650B01859}" type="presOf" srcId="{5482EE0C-ED2F-4AF6-8F06-292F8CB8AE9C}" destId="{1E79009A-0EC2-4DDC-951A-355AD29D08BA}" srcOrd="0" destOrd="0" presId="urn:microsoft.com/office/officeart/2005/8/layout/vList2"/>
    <dgm:cxn modelId="{69430CF8-071C-4183-BE8C-9D3531BD9913}" srcId="{B318F6BA-0087-465D-BB54-AA675D61A567}" destId="{A83A50D3-5279-42C8-BA11-E9B675EEAD33}" srcOrd="0" destOrd="0" parTransId="{5C5F3102-733C-4037-9D60-E2BCBB69BF1A}" sibTransId="{2EABD7B5-C100-4CAB-B2DA-879697A63982}"/>
    <dgm:cxn modelId="{4A9E394F-B1D7-41C4-855C-08B8415715AF}" type="presParOf" srcId="{B21F62F5-F50E-4A6E-8F19-660A1318E56D}" destId="{4D3AF796-85FF-42E8-A1CE-0127F31B1D62}" srcOrd="0" destOrd="0" presId="urn:microsoft.com/office/officeart/2005/8/layout/vList2"/>
    <dgm:cxn modelId="{F500FEC0-2BC1-4758-90BE-2FAD84DDA882}" type="presParOf" srcId="{B21F62F5-F50E-4A6E-8F19-660A1318E56D}" destId="{82603367-2BEE-4B9A-BD28-67E061B51344}" srcOrd="1" destOrd="0" presId="urn:microsoft.com/office/officeart/2005/8/layout/vList2"/>
    <dgm:cxn modelId="{6615AACA-28F5-4474-AECE-31352666FF88}" type="presParOf" srcId="{B21F62F5-F50E-4A6E-8F19-660A1318E56D}" destId="{9993116A-764E-4608-A38B-04D971669E7D}" srcOrd="2" destOrd="0" presId="urn:microsoft.com/office/officeart/2005/8/layout/vList2"/>
    <dgm:cxn modelId="{7E1B1C93-998F-4581-9513-4F8389AF08DD}" type="presParOf" srcId="{B21F62F5-F50E-4A6E-8F19-660A1318E56D}" destId="{9C54BF57-342A-44F4-8A85-4360600FCA90}" srcOrd="3" destOrd="0" presId="urn:microsoft.com/office/officeart/2005/8/layout/vList2"/>
    <dgm:cxn modelId="{68DFFF6A-7997-4751-96B6-384D9E1ED10F}" type="presParOf" srcId="{B21F62F5-F50E-4A6E-8F19-660A1318E56D}" destId="{1E79009A-0EC2-4DDC-951A-355AD29D08BA}" srcOrd="4" destOrd="0" presId="urn:microsoft.com/office/officeart/2005/8/layout/vList2"/>
    <dgm:cxn modelId="{E28E48F7-82E2-4D8B-885B-B95FF3B7EDBD}" type="presParOf" srcId="{B21F62F5-F50E-4A6E-8F19-660A1318E56D}" destId="{D3298EA3-BCA5-43D1-B127-34667A048E68}" srcOrd="5" destOrd="0" presId="urn:microsoft.com/office/officeart/2005/8/layout/vList2"/>
    <dgm:cxn modelId="{9B544445-2D14-487D-B6E5-5D78B6F1FDA9}" type="presParOf" srcId="{B21F62F5-F50E-4A6E-8F19-660A1318E56D}" destId="{83408465-0106-4F12-89BF-65A46AF5C022}" srcOrd="6" destOrd="0" presId="urn:microsoft.com/office/officeart/2005/8/layout/vList2"/>
    <dgm:cxn modelId="{73C4DCF7-0813-4CCE-8433-EFC0D747A626}" type="presParOf" srcId="{B21F62F5-F50E-4A6E-8F19-660A1318E56D}" destId="{CD7CD684-6402-490C-BF05-C201D08DA8E4}" srcOrd="7" destOrd="0" presId="urn:microsoft.com/office/officeart/2005/8/layout/vList2"/>
    <dgm:cxn modelId="{28480C05-1C46-4493-9AF7-E6E78F75F462}" type="presParOf" srcId="{B21F62F5-F50E-4A6E-8F19-660A1318E56D}" destId="{50C26FA7-A3C8-471E-AEEB-FC70C4B28351}" srcOrd="8" destOrd="0" presId="urn:microsoft.com/office/officeart/2005/8/layout/vList2"/>
    <dgm:cxn modelId="{1CCD5BE8-33DB-44A1-9A2D-7B85FBF53019}" type="presParOf" srcId="{B21F62F5-F50E-4A6E-8F19-660A1318E56D}" destId="{E24721F9-4148-440E-AED2-90F0E4FBF3A5}" srcOrd="9" destOrd="0" presId="urn:microsoft.com/office/officeart/2005/8/layout/vList2"/>
    <dgm:cxn modelId="{9771A964-E1F4-4C3E-B4C0-7BC3AE7A8BE0}" type="presParOf" srcId="{B21F62F5-F50E-4A6E-8F19-660A1318E56D}" destId="{3A0674BC-5B85-4044-B501-76E4941929F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9258D5-1249-4612-BE60-BC86FFDE2B96}" type="doc">
      <dgm:prSet loTypeId="urn:microsoft.com/office/officeart/2005/8/layout/cycle6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3A39CB-0168-48DC-ABB1-A2BFC8B55F24}">
      <dgm:prSet phldrT="[Text]" custT="1"/>
      <dgm:spPr>
        <a:gradFill rotWithShape="0">
          <a:gsLst>
            <a:gs pos="0">
              <a:srgbClr val="00606B"/>
            </a:gs>
            <a:gs pos="100000">
              <a:srgbClr val="3B3838"/>
            </a:gs>
          </a:gsLst>
        </a:gradFill>
      </dgm:spPr>
      <dgm:t>
        <a:bodyPr/>
        <a:lstStyle/>
        <a:p>
          <a:r>
            <a:rPr lang="en-GB" sz="2400" b="1">
              <a:solidFill>
                <a:schemeClr val="bg1"/>
              </a:solidFill>
              <a:latin typeface="Galano Grotesque SemiBold" panose="00000700000000000000" pitchFamily="50" charset="0"/>
            </a:rPr>
            <a:t>Life Cover</a:t>
          </a:r>
          <a:endParaRPr lang="en-US" sz="2400" b="1">
            <a:solidFill>
              <a:schemeClr val="bg1"/>
            </a:solidFill>
            <a:latin typeface="Galano Grotesque SemiBold" panose="00000700000000000000" pitchFamily="50" charset="0"/>
          </a:endParaRPr>
        </a:p>
      </dgm:t>
    </dgm:pt>
    <dgm:pt modelId="{0129ADAF-6A9E-40AE-8451-0D425E7BA651}" type="parTrans" cxnId="{F7E7E9CE-094E-409E-A1E6-1DE21609C6E9}">
      <dgm:prSet/>
      <dgm:spPr/>
      <dgm:t>
        <a:bodyPr/>
        <a:lstStyle/>
        <a:p>
          <a:endParaRPr lang="en-US"/>
        </a:p>
      </dgm:t>
    </dgm:pt>
    <dgm:pt modelId="{76256189-5CC9-4EC2-BE62-3D2B2C19F5D7}" type="sibTrans" cxnId="{F7E7E9CE-094E-409E-A1E6-1DE21609C6E9}">
      <dgm:prSet/>
      <dgm:spPr/>
      <dgm:t>
        <a:bodyPr/>
        <a:lstStyle/>
        <a:p>
          <a:endParaRPr lang="en-US"/>
        </a:p>
      </dgm:t>
    </dgm:pt>
    <dgm:pt modelId="{4FD0FF89-C6B0-4A8F-ADA0-A0DA70E4E05A}">
      <dgm:prSet phldrT="[Text]" custT="1"/>
      <dgm:spPr>
        <a:gradFill rotWithShape="0">
          <a:gsLst>
            <a:gs pos="0">
              <a:srgbClr val="00606B"/>
            </a:gs>
            <a:gs pos="100000">
              <a:srgbClr val="3B3838"/>
            </a:gs>
          </a:gsLst>
        </a:gradFill>
      </dgm:spPr>
      <dgm:t>
        <a:bodyPr spcFirstLastPara="0" vert="horz" wrap="square" lIns="118110" tIns="118110" rIns="118110" bIns="118110" numCol="1" spcCol="1270" anchor="ctr" anchorCtr="0"/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bg1"/>
              </a:solidFill>
              <a:latin typeface="Galano Grotesque SemiBold" panose="00000700000000000000" pitchFamily="50" charset="0"/>
              <a:ea typeface="+mn-ea"/>
              <a:cs typeface="+mn-cs"/>
            </a:rPr>
            <a:t>Income Protection</a:t>
          </a:r>
          <a:endParaRPr lang="en-US" sz="2400" b="1" kern="1200" dirty="0">
            <a:solidFill>
              <a:schemeClr val="bg1"/>
            </a:solidFill>
            <a:latin typeface="Galano Grotesque SemiBold" panose="00000700000000000000" pitchFamily="50" charset="0"/>
            <a:ea typeface="+mn-ea"/>
            <a:cs typeface="+mn-cs"/>
          </a:endParaRPr>
        </a:p>
      </dgm:t>
    </dgm:pt>
    <dgm:pt modelId="{2F45DDF2-805B-4FBD-AE60-736E71058354}" type="parTrans" cxnId="{74CABAD9-CD8E-4D86-80E7-58B85DECE314}">
      <dgm:prSet/>
      <dgm:spPr/>
      <dgm:t>
        <a:bodyPr/>
        <a:lstStyle/>
        <a:p>
          <a:endParaRPr lang="en-US"/>
        </a:p>
      </dgm:t>
    </dgm:pt>
    <dgm:pt modelId="{98A6D708-DA22-455D-A942-5392331175C4}" type="sibTrans" cxnId="{74CABAD9-CD8E-4D86-80E7-58B85DECE314}">
      <dgm:prSet/>
      <dgm:spPr/>
      <dgm:t>
        <a:bodyPr/>
        <a:lstStyle/>
        <a:p>
          <a:endParaRPr lang="en-US"/>
        </a:p>
      </dgm:t>
    </dgm:pt>
    <dgm:pt modelId="{6118B4BD-15A6-4D02-8260-B2256DEE4306}">
      <dgm:prSet phldrT="[Text]" custT="1"/>
      <dgm:spPr>
        <a:gradFill rotWithShape="0">
          <a:gsLst>
            <a:gs pos="0">
              <a:srgbClr val="00606B"/>
            </a:gs>
            <a:gs pos="100000">
              <a:srgbClr val="3B3838"/>
            </a:gs>
          </a:gsLst>
        </a:gradFill>
      </dgm:spPr>
      <dgm:t>
        <a:bodyPr spcFirstLastPara="0" vert="horz" wrap="square" lIns="118110" tIns="118110" rIns="118110" bIns="118110" numCol="1" spcCol="1270" anchor="ctr" anchorCtr="0"/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chemeClr val="bg1"/>
              </a:solidFill>
              <a:latin typeface="Galano Grotesque SemiBold" panose="00000700000000000000" pitchFamily="50" charset="0"/>
              <a:ea typeface="+mn-ea"/>
              <a:cs typeface="+mn-cs"/>
            </a:rPr>
            <a:t>Critical Illness</a:t>
          </a:r>
          <a:endParaRPr lang="en-US" sz="2400" b="1" kern="1200">
            <a:solidFill>
              <a:schemeClr val="bg1"/>
            </a:solidFill>
            <a:latin typeface="Galano Grotesque SemiBold" panose="00000700000000000000" pitchFamily="50" charset="0"/>
            <a:ea typeface="+mn-ea"/>
            <a:cs typeface="+mn-cs"/>
          </a:endParaRPr>
        </a:p>
      </dgm:t>
    </dgm:pt>
    <dgm:pt modelId="{FE563024-2E57-460E-8942-F1F38B8CAF80}" type="parTrans" cxnId="{4B5889D6-EF80-4242-924E-CDD8C93F0F3B}">
      <dgm:prSet/>
      <dgm:spPr/>
      <dgm:t>
        <a:bodyPr/>
        <a:lstStyle/>
        <a:p>
          <a:endParaRPr lang="en-US"/>
        </a:p>
      </dgm:t>
    </dgm:pt>
    <dgm:pt modelId="{F2E4DB18-E710-4E26-B4A8-F85299D5D6C1}" type="sibTrans" cxnId="{4B5889D6-EF80-4242-924E-CDD8C93F0F3B}">
      <dgm:prSet/>
      <dgm:spPr/>
      <dgm:t>
        <a:bodyPr/>
        <a:lstStyle/>
        <a:p>
          <a:endParaRPr lang="en-US"/>
        </a:p>
      </dgm:t>
    </dgm:pt>
    <dgm:pt modelId="{EE3B57F9-1242-43BB-84AE-4C982E9FD048}">
      <dgm:prSet phldrT="[Text]" custT="1"/>
      <dgm:spPr>
        <a:gradFill rotWithShape="0">
          <a:gsLst>
            <a:gs pos="0">
              <a:srgbClr val="00606B"/>
            </a:gs>
            <a:gs pos="100000">
              <a:srgbClr val="3B3838"/>
            </a:gs>
          </a:gsLst>
        </a:gradFill>
      </dgm:spPr>
      <dgm:t>
        <a:bodyPr spcFirstLastPara="0" vert="horz" wrap="square" lIns="118110" tIns="118110" rIns="118110" bIns="118110" numCol="1" spcCol="1270" anchor="ctr" anchorCtr="0"/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bg1"/>
              </a:solidFill>
              <a:latin typeface="Galano Grotesque SemiBold" panose="00000700000000000000" pitchFamily="50" charset="0"/>
              <a:ea typeface="+mn-ea"/>
              <a:cs typeface="+mn-cs"/>
            </a:rPr>
            <a:t>Buildings&amp; Contents</a:t>
          </a:r>
          <a:endParaRPr lang="en-US" sz="2400" b="1" kern="1200" dirty="0">
            <a:solidFill>
              <a:schemeClr val="bg1"/>
            </a:solidFill>
            <a:latin typeface="Galano Grotesque SemiBold" panose="00000700000000000000" pitchFamily="50" charset="0"/>
            <a:ea typeface="+mn-ea"/>
            <a:cs typeface="+mn-cs"/>
          </a:endParaRPr>
        </a:p>
      </dgm:t>
    </dgm:pt>
    <dgm:pt modelId="{47837CF5-EBD5-4E2A-B88F-441F88FFC9C7}" type="parTrans" cxnId="{F831E293-0BCE-4F0F-85C3-4FA048BC31F8}">
      <dgm:prSet/>
      <dgm:spPr/>
      <dgm:t>
        <a:bodyPr/>
        <a:lstStyle/>
        <a:p>
          <a:endParaRPr lang="en-US"/>
        </a:p>
      </dgm:t>
    </dgm:pt>
    <dgm:pt modelId="{50952E24-BE73-4490-B05D-E572E00FD6A6}" type="sibTrans" cxnId="{F831E293-0BCE-4F0F-85C3-4FA048BC31F8}">
      <dgm:prSet/>
      <dgm:spPr/>
      <dgm:t>
        <a:bodyPr/>
        <a:lstStyle/>
        <a:p>
          <a:endParaRPr lang="en-US"/>
        </a:p>
      </dgm:t>
    </dgm:pt>
    <dgm:pt modelId="{D151E5B6-F7E6-4A8C-9273-B6BD5D7D8939}" type="pres">
      <dgm:prSet presAssocID="{9D9258D5-1249-4612-BE60-BC86FFDE2B96}" presName="cycle" presStyleCnt="0">
        <dgm:presLayoutVars>
          <dgm:dir/>
          <dgm:resizeHandles val="exact"/>
        </dgm:presLayoutVars>
      </dgm:prSet>
      <dgm:spPr/>
    </dgm:pt>
    <dgm:pt modelId="{E9129377-44A9-491A-A8BC-1B692EDFB4E6}" type="pres">
      <dgm:prSet presAssocID="{C13A39CB-0168-48DC-ABB1-A2BFC8B55F24}" presName="node" presStyleLbl="node1" presStyleIdx="0" presStyleCnt="4">
        <dgm:presLayoutVars>
          <dgm:bulletEnabled val="1"/>
        </dgm:presLayoutVars>
      </dgm:prSet>
      <dgm:spPr/>
    </dgm:pt>
    <dgm:pt modelId="{8ADFA8A2-FD57-4705-8D27-642992AFB040}" type="pres">
      <dgm:prSet presAssocID="{C13A39CB-0168-48DC-ABB1-A2BFC8B55F24}" presName="spNode" presStyleCnt="0"/>
      <dgm:spPr/>
    </dgm:pt>
    <dgm:pt modelId="{22AEE7F9-9A9B-4867-B3C2-EDF177EFBC38}" type="pres">
      <dgm:prSet presAssocID="{76256189-5CC9-4EC2-BE62-3D2B2C19F5D7}" presName="sibTrans" presStyleLbl="sibTrans1D1" presStyleIdx="0" presStyleCnt="4"/>
      <dgm:spPr/>
    </dgm:pt>
    <dgm:pt modelId="{56C43319-6105-442B-9556-C87F455E1E6F}" type="pres">
      <dgm:prSet presAssocID="{6118B4BD-15A6-4D02-8260-B2256DEE4306}" presName="node" presStyleLbl="node1" presStyleIdx="1" presStyleCnt="4" custScaleX="113453">
        <dgm:presLayoutVars>
          <dgm:bulletEnabled val="1"/>
        </dgm:presLayoutVars>
      </dgm:prSet>
      <dgm:spPr>
        <a:xfrm>
          <a:off x="5175282" y="2079889"/>
          <a:ext cx="1936750" cy="1258887"/>
        </a:xfrm>
        <a:prstGeom prst="roundRect">
          <a:avLst/>
        </a:prstGeom>
      </dgm:spPr>
    </dgm:pt>
    <dgm:pt modelId="{CBC35F1A-34F8-4161-BEC7-E2A48B4B7A66}" type="pres">
      <dgm:prSet presAssocID="{6118B4BD-15A6-4D02-8260-B2256DEE4306}" presName="spNode" presStyleCnt="0"/>
      <dgm:spPr/>
    </dgm:pt>
    <dgm:pt modelId="{0EFBC3B5-4C1F-4012-8415-BF8D6A721932}" type="pres">
      <dgm:prSet presAssocID="{F2E4DB18-E710-4E26-B4A8-F85299D5D6C1}" presName="sibTrans" presStyleLbl="sibTrans1D1" presStyleIdx="1" presStyleCnt="4"/>
      <dgm:spPr/>
    </dgm:pt>
    <dgm:pt modelId="{1261FC4B-44F3-4E78-B899-6EE3845A57CC}" type="pres">
      <dgm:prSet presAssocID="{EE3B57F9-1242-43BB-84AE-4C982E9FD048}" presName="node" presStyleLbl="node1" presStyleIdx="2" presStyleCnt="4">
        <dgm:presLayoutVars>
          <dgm:bulletEnabled val="1"/>
        </dgm:presLayoutVars>
      </dgm:prSet>
      <dgm:spPr>
        <a:xfrm>
          <a:off x="3095625" y="4159546"/>
          <a:ext cx="1936750" cy="1258887"/>
        </a:xfrm>
        <a:prstGeom prst="roundRect">
          <a:avLst/>
        </a:prstGeom>
      </dgm:spPr>
    </dgm:pt>
    <dgm:pt modelId="{25E8E05D-5B74-4BF4-802F-E1650E9A106A}" type="pres">
      <dgm:prSet presAssocID="{EE3B57F9-1242-43BB-84AE-4C982E9FD048}" presName="spNode" presStyleCnt="0"/>
      <dgm:spPr/>
    </dgm:pt>
    <dgm:pt modelId="{DBD2F4DA-487F-4F28-AABE-98A91CD584D5}" type="pres">
      <dgm:prSet presAssocID="{50952E24-BE73-4490-B05D-E572E00FD6A6}" presName="sibTrans" presStyleLbl="sibTrans1D1" presStyleIdx="2" presStyleCnt="4"/>
      <dgm:spPr/>
    </dgm:pt>
    <dgm:pt modelId="{02B1FB1C-395D-4AD1-A499-A26F8476BA38}" type="pres">
      <dgm:prSet presAssocID="{4FD0FF89-C6B0-4A8F-ADA0-A0DA70E4E05A}" presName="node" presStyleLbl="node1" presStyleIdx="3" presStyleCnt="4" custScaleX="115663">
        <dgm:presLayoutVars>
          <dgm:bulletEnabled val="1"/>
        </dgm:presLayoutVars>
      </dgm:prSet>
      <dgm:spPr>
        <a:xfrm>
          <a:off x="1015967" y="2079889"/>
          <a:ext cx="1936750" cy="1258887"/>
        </a:xfrm>
        <a:prstGeom prst="roundRect">
          <a:avLst/>
        </a:prstGeom>
      </dgm:spPr>
    </dgm:pt>
    <dgm:pt modelId="{9AE94620-C34B-403E-AEFF-E4F150DEB69C}" type="pres">
      <dgm:prSet presAssocID="{4FD0FF89-C6B0-4A8F-ADA0-A0DA70E4E05A}" presName="spNode" presStyleCnt="0"/>
      <dgm:spPr/>
    </dgm:pt>
    <dgm:pt modelId="{00F7C802-17C7-4767-A073-FBCC8BF6C303}" type="pres">
      <dgm:prSet presAssocID="{98A6D708-DA22-455D-A942-5392331175C4}" presName="sibTrans" presStyleLbl="sibTrans1D1" presStyleIdx="3" presStyleCnt="4"/>
      <dgm:spPr/>
    </dgm:pt>
  </dgm:ptLst>
  <dgm:cxnLst>
    <dgm:cxn modelId="{F74A9C12-218D-4346-A0E4-C42673D7B71B}" type="presOf" srcId="{F2E4DB18-E710-4E26-B4A8-F85299D5D6C1}" destId="{0EFBC3B5-4C1F-4012-8415-BF8D6A721932}" srcOrd="0" destOrd="0" presId="urn:microsoft.com/office/officeart/2005/8/layout/cycle6"/>
    <dgm:cxn modelId="{F9D8CA16-FED8-4C48-8FE2-673B3FAD9F9A}" type="presOf" srcId="{9D9258D5-1249-4612-BE60-BC86FFDE2B96}" destId="{D151E5B6-F7E6-4A8C-9273-B6BD5D7D8939}" srcOrd="0" destOrd="0" presId="urn:microsoft.com/office/officeart/2005/8/layout/cycle6"/>
    <dgm:cxn modelId="{96CAEB1B-0D77-471F-89F8-8806E4E56C7D}" type="presOf" srcId="{EE3B57F9-1242-43BB-84AE-4C982E9FD048}" destId="{1261FC4B-44F3-4E78-B899-6EE3845A57CC}" srcOrd="0" destOrd="0" presId="urn:microsoft.com/office/officeart/2005/8/layout/cycle6"/>
    <dgm:cxn modelId="{D404CF5E-85D2-4286-8938-8D005161B478}" type="presOf" srcId="{76256189-5CC9-4EC2-BE62-3D2B2C19F5D7}" destId="{22AEE7F9-9A9B-4867-B3C2-EDF177EFBC38}" srcOrd="0" destOrd="0" presId="urn:microsoft.com/office/officeart/2005/8/layout/cycle6"/>
    <dgm:cxn modelId="{A12DA073-3471-4427-9A78-4AC41751D076}" type="presOf" srcId="{4FD0FF89-C6B0-4A8F-ADA0-A0DA70E4E05A}" destId="{02B1FB1C-395D-4AD1-A499-A26F8476BA38}" srcOrd="0" destOrd="0" presId="urn:microsoft.com/office/officeart/2005/8/layout/cycle6"/>
    <dgm:cxn modelId="{434A0482-0AD3-400D-817B-BD8CF1D6F04F}" type="presOf" srcId="{6118B4BD-15A6-4D02-8260-B2256DEE4306}" destId="{56C43319-6105-442B-9556-C87F455E1E6F}" srcOrd="0" destOrd="0" presId="urn:microsoft.com/office/officeart/2005/8/layout/cycle6"/>
    <dgm:cxn modelId="{F831E293-0BCE-4F0F-85C3-4FA048BC31F8}" srcId="{9D9258D5-1249-4612-BE60-BC86FFDE2B96}" destId="{EE3B57F9-1242-43BB-84AE-4C982E9FD048}" srcOrd="2" destOrd="0" parTransId="{47837CF5-EBD5-4E2A-B88F-441F88FFC9C7}" sibTransId="{50952E24-BE73-4490-B05D-E572E00FD6A6}"/>
    <dgm:cxn modelId="{762FC0A6-755B-4E9C-BB95-1E7B7C3D4E2B}" type="presOf" srcId="{50952E24-BE73-4490-B05D-E572E00FD6A6}" destId="{DBD2F4DA-487F-4F28-AABE-98A91CD584D5}" srcOrd="0" destOrd="0" presId="urn:microsoft.com/office/officeart/2005/8/layout/cycle6"/>
    <dgm:cxn modelId="{D3D7A6B8-DA4D-4E63-8CB2-DA90BE5039CE}" type="presOf" srcId="{C13A39CB-0168-48DC-ABB1-A2BFC8B55F24}" destId="{E9129377-44A9-491A-A8BC-1B692EDFB4E6}" srcOrd="0" destOrd="0" presId="urn:microsoft.com/office/officeart/2005/8/layout/cycle6"/>
    <dgm:cxn modelId="{F7E7E9CE-094E-409E-A1E6-1DE21609C6E9}" srcId="{9D9258D5-1249-4612-BE60-BC86FFDE2B96}" destId="{C13A39CB-0168-48DC-ABB1-A2BFC8B55F24}" srcOrd="0" destOrd="0" parTransId="{0129ADAF-6A9E-40AE-8451-0D425E7BA651}" sibTransId="{76256189-5CC9-4EC2-BE62-3D2B2C19F5D7}"/>
    <dgm:cxn modelId="{4B5889D6-EF80-4242-924E-CDD8C93F0F3B}" srcId="{9D9258D5-1249-4612-BE60-BC86FFDE2B96}" destId="{6118B4BD-15A6-4D02-8260-B2256DEE4306}" srcOrd="1" destOrd="0" parTransId="{FE563024-2E57-460E-8942-F1F38B8CAF80}" sibTransId="{F2E4DB18-E710-4E26-B4A8-F85299D5D6C1}"/>
    <dgm:cxn modelId="{74CABAD9-CD8E-4D86-80E7-58B85DECE314}" srcId="{9D9258D5-1249-4612-BE60-BC86FFDE2B96}" destId="{4FD0FF89-C6B0-4A8F-ADA0-A0DA70E4E05A}" srcOrd="3" destOrd="0" parTransId="{2F45DDF2-805B-4FBD-AE60-736E71058354}" sibTransId="{98A6D708-DA22-455D-A942-5392331175C4}"/>
    <dgm:cxn modelId="{856B95DD-6476-4AFD-B97F-7D4720004D25}" type="presOf" srcId="{98A6D708-DA22-455D-A942-5392331175C4}" destId="{00F7C802-17C7-4767-A073-FBCC8BF6C303}" srcOrd="0" destOrd="0" presId="urn:microsoft.com/office/officeart/2005/8/layout/cycle6"/>
    <dgm:cxn modelId="{7439AB03-9DB5-4AED-9AF3-C9076D26FCB3}" type="presParOf" srcId="{D151E5B6-F7E6-4A8C-9273-B6BD5D7D8939}" destId="{E9129377-44A9-491A-A8BC-1B692EDFB4E6}" srcOrd="0" destOrd="0" presId="urn:microsoft.com/office/officeart/2005/8/layout/cycle6"/>
    <dgm:cxn modelId="{F070143A-EF07-44AD-8CE0-2DD63ABDCA5D}" type="presParOf" srcId="{D151E5B6-F7E6-4A8C-9273-B6BD5D7D8939}" destId="{8ADFA8A2-FD57-4705-8D27-642992AFB040}" srcOrd="1" destOrd="0" presId="urn:microsoft.com/office/officeart/2005/8/layout/cycle6"/>
    <dgm:cxn modelId="{CCF7A274-FAF9-4A9F-9DA7-3F8F17C79D4C}" type="presParOf" srcId="{D151E5B6-F7E6-4A8C-9273-B6BD5D7D8939}" destId="{22AEE7F9-9A9B-4867-B3C2-EDF177EFBC38}" srcOrd="2" destOrd="0" presId="urn:microsoft.com/office/officeart/2005/8/layout/cycle6"/>
    <dgm:cxn modelId="{E5D464FF-E07C-4B98-962C-E68EE43A1BA0}" type="presParOf" srcId="{D151E5B6-F7E6-4A8C-9273-B6BD5D7D8939}" destId="{56C43319-6105-442B-9556-C87F455E1E6F}" srcOrd="3" destOrd="0" presId="urn:microsoft.com/office/officeart/2005/8/layout/cycle6"/>
    <dgm:cxn modelId="{F441EB29-0019-451C-8EFE-0CDA619FD09F}" type="presParOf" srcId="{D151E5B6-F7E6-4A8C-9273-B6BD5D7D8939}" destId="{CBC35F1A-34F8-4161-BEC7-E2A48B4B7A66}" srcOrd="4" destOrd="0" presId="urn:microsoft.com/office/officeart/2005/8/layout/cycle6"/>
    <dgm:cxn modelId="{F2D60B64-85CD-46D5-9754-C895483582BB}" type="presParOf" srcId="{D151E5B6-F7E6-4A8C-9273-B6BD5D7D8939}" destId="{0EFBC3B5-4C1F-4012-8415-BF8D6A721932}" srcOrd="5" destOrd="0" presId="urn:microsoft.com/office/officeart/2005/8/layout/cycle6"/>
    <dgm:cxn modelId="{D3EDEB1D-2706-4C00-8100-C07AA7D2DE19}" type="presParOf" srcId="{D151E5B6-F7E6-4A8C-9273-B6BD5D7D8939}" destId="{1261FC4B-44F3-4E78-B899-6EE3845A57CC}" srcOrd="6" destOrd="0" presId="urn:microsoft.com/office/officeart/2005/8/layout/cycle6"/>
    <dgm:cxn modelId="{FC7DB212-3290-44B6-9416-1D9D1583FCE0}" type="presParOf" srcId="{D151E5B6-F7E6-4A8C-9273-B6BD5D7D8939}" destId="{25E8E05D-5B74-4BF4-802F-E1650E9A106A}" srcOrd="7" destOrd="0" presId="urn:microsoft.com/office/officeart/2005/8/layout/cycle6"/>
    <dgm:cxn modelId="{5D091425-8DB8-4ACB-887C-E6211FF64562}" type="presParOf" srcId="{D151E5B6-F7E6-4A8C-9273-B6BD5D7D8939}" destId="{DBD2F4DA-487F-4F28-AABE-98A91CD584D5}" srcOrd="8" destOrd="0" presId="urn:microsoft.com/office/officeart/2005/8/layout/cycle6"/>
    <dgm:cxn modelId="{1B278D29-3402-4448-B3B7-2D12BCFFC4F9}" type="presParOf" srcId="{D151E5B6-F7E6-4A8C-9273-B6BD5D7D8939}" destId="{02B1FB1C-395D-4AD1-A499-A26F8476BA38}" srcOrd="9" destOrd="0" presId="urn:microsoft.com/office/officeart/2005/8/layout/cycle6"/>
    <dgm:cxn modelId="{398D747E-970C-4406-8E59-4AE044B79FC8}" type="presParOf" srcId="{D151E5B6-F7E6-4A8C-9273-B6BD5D7D8939}" destId="{9AE94620-C34B-403E-AEFF-E4F150DEB69C}" srcOrd="10" destOrd="0" presId="urn:microsoft.com/office/officeart/2005/8/layout/cycle6"/>
    <dgm:cxn modelId="{5D5B1A52-BFCC-4F73-8285-382A49DD4EC9}" type="presParOf" srcId="{D151E5B6-F7E6-4A8C-9273-B6BD5D7D8939}" destId="{00F7C802-17C7-4767-A073-FBCC8BF6C303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94B6D-0A4E-4F35-AED8-693D623429D9}">
      <dsp:nvSpPr>
        <dsp:cNvPr id="0" name=""/>
        <dsp:cNvSpPr/>
      </dsp:nvSpPr>
      <dsp:spPr>
        <a:xfrm>
          <a:off x="3679406" y="1980493"/>
          <a:ext cx="1519448" cy="1519448"/>
        </a:xfrm>
        <a:prstGeom prst="ellipse">
          <a:avLst/>
        </a:prstGeom>
        <a:gradFill rotWithShape="1">
          <a:gsLst>
            <a:gs pos="0">
              <a:srgbClr val="00606B"/>
            </a:gs>
            <a:gs pos="50000">
              <a:schemeClr val="tx1">
                <a:lumMod val="75000"/>
                <a:lumOff val="25000"/>
              </a:schemeClr>
            </a:gs>
            <a:gs pos="100000">
              <a:srgbClr val="3B3838"/>
            </a:gs>
          </a:gsLst>
          <a:lin ang="5400000" scaled="0"/>
        </a:gradFill>
        <a:ln w="635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lt1"/>
              </a:solidFill>
              <a:latin typeface="Galano Grotesque SemiBold" panose="00000700000000000000" pitchFamily="50" charset="0"/>
              <a:ea typeface="+mn-ea"/>
              <a:cs typeface="+mn-cs"/>
            </a:rPr>
            <a:t>Debt Freedom</a:t>
          </a:r>
        </a:p>
      </dsp:txBody>
      <dsp:txXfrm>
        <a:off x="3901924" y="2203011"/>
        <a:ext cx="1074412" cy="1074412"/>
      </dsp:txXfrm>
    </dsp:sp>
    <dsp:sp modelId="{D7CEB0E1-FD42-4989-8FF5-5F24A222BFA8}">
      <dsp:nvSpPr>
        <dsp:cNvPr id="0" name=""/>
        <dsp:cNvSpPr/>
      </dsp:nvSpPr>
      <dsp:spPr>
        <a:xfrm rot="16200000">
          <a:off x="4210900" y="1736860"/>
          <a:ext cx="456460" cy="30805"/>
        </a:xfrm>
        <a:custGeom>
          <a:avLst/>
          <a:gdLst/>
          <a:ahLst/>
          <a:cxnLst/>
          <a:rect l="0" t="0" r="0" b="0"/>
          <a:pathLst>
            <a:path>
              <a:moveTo>
                <a:pt x="0" y="15402"/>
              </a:moveTo>
              <a:lnTo>
                <a:pt x="456460" y="154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rgbClr val="353D59"/>
            </a:solidFill>
            <a:latin typeface="Galano Grotesque SemiBold" panose="00000700000000000000" pitchFamily="50" charset="0"/>
          </a:endParaRPr>
        </a:p>
      </dsp:txBody>
      <dsp:txXfrm>
        <a:off x="4427718" y="1740852"/>
        <a:ext cx="22823" cy="22823"/>
      </dsp:txXfrm>
    </dsp:sp>
    <dsp:sp modelId="{5F5EF58A-4CCE-4676-99C1-B625D0681D73}">
      <dsp:nvSpPr>
        <dsp:cNvPr id="0" name=""/>
        <dsp:cNvSpPr/>
      </dsp:nvSpPr>
      <dsp:spPr>
        <a:xfrm>
          <a:off x="3679406" y="4584"/>
          <a:ext cx="1519448" cy="1519448"/>
        </a:xfrm>
        <a:prstGeom prst="ellipse">
          <a:avLst/>
        </a:prstGeom>
        <a:gradFill rotWithShape="0">
          <a:gsLst>
            <a:gs pos="0">
              <a:srgbClr val="BCC3DA"/>
            </a:gs>
            <a:gs pos="100000">
              <a:srgbClr val="8497B0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</a:rPr>
            <a:t>Budget planner</a:t>
          </a:r>
        </a:p>
      </dsp:txBody>
      <dsp:txXfrm>
        <a:off x="3901924" y="227102"/>
        <a:ext cx="1074412" cy="1074412"/>
      </dsp:txXfrm>
    </dsp:sp>
    <dsp:sp modelId="{B05B57C8-A0CD-43FC-B588-63CFB2223439}">
      <dsp:nvSpPr>
        <dsp:cNvPr id="0" name=""/>
        <dsp:cNvSpPr/>
      </dsp:nvSpPr>
      <dsp:spPr>
        <a:xfrm rot="19800000">
          <a:off x="5066493" y="2230837"/>
          <a:ext cx="456460" cy="30805"/>
        </a:xfrm>
        <a:custGeom>
          <a:avLst/>
          <a:gdLst/>
          <a:ahLst/>
          <a:cxnLst/>
          <a:rect l="0" t="0" r="0" b="0"/>
          <a:pathLst>
            <a:path>
              <a:moveTo>
                <a:pt x="0" y="15402"/>
              </a:moveTo>
              <a:lnTo>
                <a:pt x="456460" y="154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latin typeface="Galano Grotesque SemiBold" panose="00000700000000000000" pitchFamily="50" charset="0"/>
          </a:endParaRPr>
        </a:p>
      </dsp:txBody>
      <dsp:txXfrm>
        <a:off x="5283312" y="2234829"/>
        <a:ext cx="22823" cy="22823"/>
      </dsp:txXfrm>
    </dsp:sp>
    <dsp:sp modelId="{2FED0DB0-224A-4B61-87E1-A21E35F49256}">
      <dsp:nvSpPr>
        <dsp:cNvPr id="0" name=""/>
        <dsp:cNvSpPr/>
      </dsp:nvSpPr>
      <dsp:spPr>
        <a:xfrm>
          <a:off x="5390593" y="992539"/>
          <a:ext cx="1519448" cy="1519448"/>
        </a:xfrm>
        <a:prstGeom prst="ellipse">
          <a:avLst/>
        </a:prstGeom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</a:rPr>
            <a:t>Over Pay</a:t>
          </a:r>
        </a:p>
      </dsp:txBody>
      <dsp:txXfrm>
        <a:off x="5613111" y="1215057"/>
        <a:ext cx="1074412" cy="1074412"/>
      </dsp:txXfrm>
    </dsp:sp>
    <dsp:sp modelId="{9C72B8EC-1B88-4290-BDDE-71BB02CC2861}">
      <dsp:nvSpPr>
        <dsp:cNvPr id="0" name=""/>
        <dsp:cNvSpPr/>
      </dsp:nvSpPr>
      <dsp:spPr>
        <a:xfrm rot="1800000">
          <a:off x="5066493" y="3218792"/>
          <a:ext cx="456460" cy="30805"/>
        </a:xfrm>
        <a:custGeom>
          <a:avLst/>
          <a:gdLst/>
          <a:ahLst/>
          <a:cxnLst/>
          <a:rect l="0" t="0" r="0" b="0"/>
          <a:pathLst>
            <a:path>
              <a:moveTo>
                <a:pt x="0" y="15402"/>
              </a:moveTo>
              <a:lnTo>
                <a:pt x="456460" y="154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rgbClr val="353D59"/>
            </a:solidFill>
            <a:latin typeface="Galano Grotesque SemiBold" panose="00000700000000000000" pitchFamily="50" charset="0"/>
          </a:endParaRPr>
        </a:p>
      </dsp:txBody>
      <dsp:txXfrm>
        <a:off x="5283312" y="3222783"/>
        <a:ext cx="22823" cy="22823"/>
      </dsp:txXfrm>
    </dsp:sp>
    <dsp:sp modelId="{DB422180-69F8-4556-99B7-97D99416D44B}">
      <dsp:nvSpPr>
        <dsp:cNvPr id="0" name=""/>
        <dsp:cNvSpPr/>
      </dsp:nvSpPr>
      <dsp:spPr>
        <a:xfrm>
          <a:off x="5390593" y="2968448"/>
          <a:ext cx="1519448" cy="1519448"/>
        </a:xfrm>
        <a:prstGeom prst="ellipse">
          <a:avLst/>
        </a:prstGeom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</a:rPr>
            <a:t>Trim the Fat</a:t>
          </a:r>
        </a:p>
      </dsp:txBody>
      <dsp:txXfrm>
        <a:off x="5613111" y="3190966"/>
        <a:ext cx="1074412" cy="1074412"/>
      </dsp:txXfrm>
    </dsp:sp>
    <dsp:sp modelId="{1AE1C9C4-8D2A-448B-9F4A-1B598BDEBE18}">
      <dsp:nvSpPr>
        <dsp:cNvPr id="0" name=""/>
        <dsp:cNvSpPr/>
      </dsp:nvSpPr>
      <dsp:spPr>
        <a:xfrm rot="5400000">
          <a:off x="4210900" y="3712769"/>
          <a:ext cx="456460" cy="30805"/>
        </a:xfrm>
        <a:custGeom>
          <a:avLst/>
          <a:gdLst/>
          <a:ahLst/>
          <a:cxnLst/>
          <a:rect l="0" t="0" r="0" b="0"/>
          <a:pathLst>
            <a:path>
              <a:moveTo>
                <a:pt x="0" y="15402"/>
              </a:moveTo>
              <a:lnTo>
                <a:pt x="456460" y="154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rgbClr val="353D59"/>
            </a:solidFill>
            <a:latin typeface="Galano Grotesque SemiBold" panose="00000700000000000000" pitchFamily="50" charset="0"/>
          </a:endParaRPr>
        </a:p>
      </dsp:txBody>
      <dsp:txXfrm>
        <a:off x="4427718" y="3716760"/>
        <a:ext cx="22823" cy="22823"/>
      </dsp:txXfrm>
    </dsp:sp>
    <dsp:sp modelId="{91CD3D51-E338-4033-8852-D9056F626B7A}">
      <dsp:nvSpPr>
        <dsp:cNvPr id="0" name=""/>
        <dsp:cNvSpPr/>
      </dsp:nvSpPr>
      <dsp:spPr>
        <a:xfrm>
          <a:off x="3679406" y="3956402"/>
          <a:ext cx="1519448" cy="1519448"/>
        </a:xfrm>
        <a:prstGeom prst="ellipse">
          <a:avLst/>
        </a:prstGeom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</a:rPr>
            <a:t>Earn Extra</a:t>
          </a:r>
        </a:p>
      </dsp:txBody>
      <dsp:txXfrm>
        <a:off x="3901924" y="4178920"/>
        <a:ext cx="1074412" cy="1074412"/>
      </dsp:txXfrm>
    </dsp:sp>
    <dsp:sp modelId="{3C13B018-DFEE-4E66-A029-F07BEB67DF1B}">
      <dsp:nvSpPr>
        <dsp:cNvPr id="0" name=""/>
        <dsp:cNvSpPr/>
      </dsp:nvSpPr>
      <dsp:spPr>
        <a:xfrm rot="9000000">
          <a:off x="3355306" y="3218792"/>
          <a:ext cx="456460" cy="30805"/>
        </a:xfrm>
        <a:custGeom>
          <a:avLst/>
          <a:gdLst/>
          <a:ahLst/>
          <a:cxnLst/>
          <a:rect l="0" t="0" r="0" b="0"/>
          <a:pathLst>
            <a:path>
              <a:moveTo>
                <a:pt x="0" y="15402"/>
              </a:moveTo>
              <a:lnTo>
                <a:pt x="456460" y="154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rgbClr val="353D59"/>
            </a:solidFill>
            <a:latin typeface="Galano Grotesque SemiBold" panose="00000700000000000000" pitchFamily="50" charset="0"/>
          </a:endParaRPr>
        </a:p>
      </dsp:txBody>
      <dsp:txXfrm rot="10800000">
        <a:off x="3572125" y="3222783"/>
        <a:ext cx="22823" cy="22823"/>
      </dsp:txXfrm>
    </dsp:sp>
    <dsp:sp modelId="{8A496F27-6867-4160-9286-5C4A9790BC57}">
      <dsp:nvSpPr>
        <dsp:cNvPr id="0" name=""/>
        <dsp:cNvSpPr/>
      </dsp:nvSpPr>
      <dsp:spPr>
        <a:xfrm>
          <a:off x="1968218" y="2968448"/>
          <a:ext cx="1519448" cy="1519448"/>
        </a:xfrm>
        <a:prstGeom prst="ellipse">
          <a:avLst/>
        </a:prstGeom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</a:rPr>
            <a:t>Re-mortgage</a:t>
          </a:r>
        </a:p>
      </dsp:txBody>
      <dsp:txXfrm>
        <a:off x="2190736" y="3190966"/>
        <a:ext cx="1074412" cy="1074412"/>
      </dsp:txXfrm>
    </dsp:sp>
    <dsp:sp modelId="{342C0CF8-6D5A-43C6-8243-E0EAFB2FE42C}">
      <dsp:nvSpPr>
        <dsp:cNvPr id="0" name=""/>
        <dsp:cNvSpPr/>
      </dsp:nvSpPr>
      <dsp:spPr>
        <a:xfrm rot="12600000">
          <a:off x="3355306" y="2230837"/>
          <a:ext cx="456460" cy="30805"/>
        </a:xfrm>
        <a:custGeom>
          <a:avLst/>
          <a:gdLst/>
          <a:ahLst/>
          <a:cxnLst/>
          <a:rect l="0" t="0" r="0" b="0"/>
          <a:pathLst>
            <a:path>
              <a:moveTo>
                <a:pt x="0" y="15402"/>
              </a:moveTo>
              <a:lnTo>
                <a:pt x="456460" y="154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rgbClr val="353D59"/>
            </a:solidFill>
            <a:latin typeface="Galano Grotesque SemiBold" panose="00000700000000000000" pitchFamily="50" charset="0"/>
          </a:endParaRPr>
        </a:p>
      </dsp:txBody>
      <dsp:txXfrm rot="10800000">
        <a:off x="3572125" y="2234829"/>
        <a:ext cx="22823" cy="22823"/>
      </dsp:txXfrm>
    </dsp:sp>
    <dsp:sp modelId="{8D98016E-2273-454F-B4BB-85A5F87BF1F7}">
      <dsp:nvSpPr>
        <dsp:cNvPr id="0" name=""/>
        <dsp:cNvSpPr/>
      </dsp:nvSpPr>
      <dsp:spPr>
        <a:xfrm>
          <a:off x="1968218" y="992539"/>
          <a:ext cx="1519448" cy="1519448"/>
        </a:xfrm>
        <a:prstGeom prst="ellipse">
          <a:avLst/>
        </a:prstGeom>
        <a:gradFill rotWithShape="0">
          <a:gsLst>
            <a:gs pos="0">
              <a:schemeClr val="bg1">
                <a:lumMod val="95000"/>
              </a:schemeClr>
            </a:gs>
            <a:gs pos="100000">
              <a:srgbClr val="EDEDED"/>
            </a:gs>
          </a:gsLst>
          <a:lin ang="5400000" scaled="0"/>
        </a:gra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</a:rPr>
            <a:t>Debt Deals</a:t>
          </a:r>
        </a:p>
      </dsp:txBody>
      <dsp:txXfrm>
        <a:off x="2190736" y="1215057"/>
        <a:ext cx="1074412" cy="1074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3B8EF-7CB8-4784-9734-3EF8F8B769BB}">
      <dsp:nvSpPr>
        <dsp:cNvPr id="0" name=""/>
        <dsp:cNvSpPr/>
      </dsp:nvSpPr>
      <dsp:spPr>
        <a:xfrm>
          <a:off x="8783226" y="1707986"/>
          <a:ext cx="2002718" cy="200304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74C9EF-155C-4CB3-B2C8-B7447F49906C}">
      <dsp:nvSpPr>
        <dsp:cNvPr id="0" name=""/>
        <dsp:cNvSpPr/>
      </dsp:nvSpPr>
      <dsp:spPr>
        <a:xfrm>
          <a:off x="8849308" y="1774766"/>
          <a:ext cx="1869487" cy="186948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3B3838"/>
              </a:solidFill>
              <a:latin typeface="Galano Grotesque SemiBold" panose="00000700000000000000" pitchFamily="50" charset="0"/>
            </a:rPr>
            <a:t>Success</a:t>
          </a:r>
        </a:p>
      </dsp:txBody>
      <dsp:txXfrm>
        <a:off x="9116835" y="2041885"/>
        <a:ext cx="1335500" cy="1335246"/>
      </dsp:txXfrm>
    </dsp:sp>
    <dsp:sp modelId="{1C16C632-8FBE-4B54-9416-D0965F3A3508}">
      <dsp:nvSpPr>
        <dsp:cNvPr id="0" name=""/>
        <dsp:cNvSpPr/>
      </dsp:nvSpPr>
      <dsp:spPr>
        <a:xfrm rot="2700000">
          <a:off x="6712410" y="1708090"/>
          <a:ext cx="2002486" cy="2002486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8EF729-CB45-4061-A5C0-EFCF27C7EEB3}">
      <dsp:nvSpPr>
        <dsp:cNvPr id="0" name=""/>
        <dsp:cNvSpPr/>
      </dsp:nvSpPr>
      <dsp:spPr>
        <a:xfrm>
          <a:off x="6780508" y="1774766"/>
          <a:ext cx="1869487" cy="186948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3B3838"/>
              </a:solidFill>
              <a:latin typeface="Galano Grotesque SemiBold" panose="00000700000000000000" pitchFamily="50" charset="0"/>
            </a:rPr>
            <a:t>Save First Then Spend</a:t>
          </a:r>
        </a:p>
      </dsp:txBody>
      <dsp:txXfrm>
        <a:off x="7046968" y="2041885"/>
        <a:ext cx="1335500" cy="1335246"/>
      </dsp:txXfrm>
    </dsp:sp>
    <dsp:sp modelId="{4E7EA266-ED3A-4D5A-BFDF-627B6B2A069B}">
      <dsp:nvSpPr>
        <dsp:cNvPr id="0" name=""/>
        <dsp:cNvSpPr/>
      </dsp:nvSpPr>
      <dsp:spPr>
        <a:xfrm rot="2700000">
          <a:off x="4643609" y="1708090"/>
          <a:ext cx="2002486" cy="2002486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06358F-505E-4F16-BAFC-438D3D5F92AD}">
      <dsp:nvSpPr>
        <dsp:cNvPr id="0" name=""/>
        <dsp:cNvSpPr/>
      </dsp:nvSpPr>
      <dsp:spPr>
        <a:xfrm>
          <a:off x="4710641" y="1774766"/>
          <a:ext cx="1869487" cy="186948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3B3838"/>
              </a:solidFill>
              <a:latin typeface="Galano Grotesque SemiBold" panose="00000700000000000000" pitchFamily="50" charset="0"/>
            </a:rPr>
            <a:t>Spare Cash</a:t>
          </a:r>
        </a:p>
      </dsp:txBody>
      <dsp:txXfrm>
        <a:off x="4977102" y="2041885"/>
        <a:ext cx="1335500" cy="1335246"/>
      </dsp:txXfrm>
    </dsp:sp>
    <dsp:sp modelId="{837F08FB-EA35-46B1-BE11-FACC7CA3BE73}">
      <dsp:nvSpPr>
        <dsp:cNvPr id="0" name=""/>
        <dsp:cNvSpPr/>
      </dsp:nvSpPr>
      <dsp:spPr>
        <a:xfrm rot="2700000">
          <a:off x="2573743" y="1708090"/>
          <a:ext cx="2002486" cy="2002486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87AE5E-661D-43D3-B2F7-537180FAE21B}">
      <dsp:nvSpPr>
        <dsp:cNvPr id="0" name=""/>
        <dsp:cNvSpPr/>
      </dsp:nvSpPr>
      <dsp:spPr>
        <a:xfrm>
          <a:off x="2640775" y="1774766"/>
          <a:ext cx="1869487" cy="186948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3B3838"/>
              </a:solidFill>
              <a:latin typeface="Galano Grotesque SemiBold" panose="00000700000000000000" pitchFamily="50" charset="0"/>
            </a:rPr>
            <a:t>Do your budget</a:t>
          </a:r>
        </a:p>
      </dsp:txBody>
      <dsp:txXfrm>
        <a:off x="2908301" y="2041885"/>
        <a:ext cx="1335500" cy="1335246"/>
      </dsp:txXfrm>
    </dsp:sp>
    <dsp:sp modelId="{E358EFC1-4A0C-4036-9C23-10970B304B9C}">
      <dsp:nvSpPr>
        <dsp:cNvPr id="0" name=""/>
        <dsp:cNvSpPr/>
      </dsp:nvSpPr>
      <dsp:spPr>
        <a:xfrm rot="2700000">
          <a:off x="503876" y="1708090"/>
          <a:ext cx="2002486" cy="2002486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04538-ED81-4A51-974D-22DBF229048B}">
      <dsp:nvSpPr>
        <dsp:cNvPr id="0" name=""/>
        <dsp:cNvSpPr/>
      </dsp:nvSpPr>
      <dsp:spPr>
        <a:xfrm>
          <a:off x="570909" y="1774766"/>
          <a:ext cx="1869487" cy="186948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3B3838"/>
              </a:solidFill>
              <a:latin typeface="Galano Grotesque SemiBold" panose="00000700000000000000" pitchFamily="50" charset="0"/>
            </a:rPr>
            <a:t>Identify Objective</a:t>
          </a:r>
        </a:p>
      </dsp:txBody>
      <dsp:txXfrm>
        <a:off x="838435" y="2041885"/>
        <a:ext cx="1335500" cy="1335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F4C3A-EEE7-417D-A0AC-67B6755C6E75}">
      <dsp:nvSpPr>
        <dsp:cNvPr id="0" name=""/>
        <dsp:cNvSpPr/>
      </dsp:nvSpPr>
      <dsp:spPr>
        <a:xfrm rot="5400000">
          <a:off x="4243917" y="-1734179"/>
          <a:ext cx="671496" cy="4310273"/>
        </a:xfrm>
        <a:prstGeom prst="round2Same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rtlCol="0" anchor="ctr" anchorCtr="0">
          <a:noAutofit/>
        </a:bodyPr>
        <a:lstStyle/>
        <a:p>
          <a:pPr marL="0" lvl="1" indent="-2286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GB" sz="2400" b="1" kern="1200">
              <a:solidFill>
                <a:srgbClr val="35363A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A good start</a:t>
          </a:r>
        </a:p>
      </dsp:txBody>
      <dsp:txXfrm rot="-5400000">
        <a:off x="2424529" y="117989"/>
        <a:ext cx="4277493" cy="605936"/>
      </dsp:txXfrm>
    </dsp:sp>
    <dsp:sp modelId="{8CE451F0-7070-4C2B-8B54-80BF7553F460}">
      <dsp:nvSpPr>
        <dsp:cNvPr id="0" name=""/>
        <dsp:cNvSpPr/>
      </dsp:nvSpPr>
      <dsp:spPr>
        <a:xfrm>
          <a:off x="0" y="1271"/>
          <a:ext cx="2424528" cy="839370"/>
        </a:xfrm>
        <a:prstGeom prst="roundRect">
          <a:avLst/>
        </a:prstGeom>
        <a:gradFill rotWithShape="1">
          <a:gsLst>
            <a:gs pos="0">
              <a:srgbClr val="00606B"/>
            </a:gs>
            <a:gs pos="50000">
              <a:schemeClr val="tx1">
                <a:lumMod val="75000"/>
                <a:lumOff val="25000"/>
              </a:schemeClr>
            </a:gs>
            <a:gs pos="100000">
              <a:srgbClr val="3B3838"/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chemeClr val="bg1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Pen &amp; Paper</a:t>
          </a:r>
        </a:p>
      </dsp:txBody>
      <dsp:txXfrm>
        <a:off x="40975" y="42246"/>
        <a:ext cx="2342578" cy="757420"/>
      </dsp:txXfrm>
    </dsp:sp>
    <dsp:sp modelId="{334D2B4A-ABD1-4388-9460-A8183B16093A}">
      <dsp:nvSpPr>
        <dsp:cNvPr id="0" name=""/>
        <dsp:cNvSpPr/>
      </dsp:nvSpPr>
      <dsp:spPr>
        <a:xfrm rot="5400000">
          <a:off x="4243917" y="-852841"/>
          <a:ext cx="671496" cy="4310273"/>
        </a:xfrm>
        <a:prstGeom prst="round2Same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rtlCol="0" anchor="ctr" anchorCtr="0">
          <a:noAutofit/>
        </a:bodyPr>
        <a:lstStyle/>
        <a:p>
          <a:pPr marL="0" lvl="1" indent="-2286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400" b="1" kern="1200">
              <a:solidFill>
                <a:srgbClr val="35363A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Get our free download</a:t>
          </a:r>
        </a:p>
      </dsp:txBody>
      <dsp:txXfrm rot="-5400000">
        <a:off x="2424529" y="999327"/>
        <a:ext cx="4277493" cy="605936"/>
      </dsp:txXfrm>
    </dsp:sp>
    <dsp:sp modelId="{95E605D8-4178-410F-94AD-EBB5A12F8D42}">
      <dsp:nvSpPr>
        <dsp:cNvPr id="0" name=""/>
        <dsp:cNvSpPr/>
      </dsp:nvSpPr>
      <dsp:spPr>
        <a:xfrm>
          <a:off x="0" y="882610"/>
          <a:ext cx="2424528" cy="839370"/>
        </a:xfrm>
        <a:prstGeom prst="roundRect">
          <a:avLst/>
        </a:prstGeom>
        <a:gradFill rotWithShape="1">
          <a:gsLst>
            <a:gs pos="0">
              <a:srgbClr val="00606B"/>
            </a:gs>
            <a:gs pos="50000">
              <a:schemeClr val="tx1">
                <a:lumMod val="75000"/>
                <a:lumOff val="25000"/>
              </a:schemeClr>
            </a:gs>
            <a:gs pos="100000">
              <a:srgbClr val="3B3838"/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chemeClr val="bg1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Spreadsheet</a:t>
          </a:r>
        </a:p>
      </dsp:txBody>
      <dsp:txXfrm>
        <a:off x="40975" y="923585"/>
        <a:ext cx="2342578" cy="757420"/>
      </dsp:txXfrm>
    </dsp:sp>
    <dsp:sp modelId="{70E7B240-358C-432C-BB5B-13521FC1BBCE}">
      <dsp:nvSpPr>
        <dsp:cNvPr id="0" name=""/>
        <dsp:cNvSpPr/>
      </dsp:nvSpPr>
      <dsp:spPr>
        <a:xfrm rot="5400000">
          <a:off x="4243917" y="28497"/>
          <a:ext cx="671496" cy="4310273"/>
        </a:xfrm>
        <a:prstGeom prst="round2Same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rtlCol="0" anchor="ctr" anchorCtr="0">
          <a:noAutofit/>
        </a:bodyPr>
        <a:lstStyle/>
        <a:p>
          <a:pPr marL="0" lvl="1" indent="-2286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400" b="1" kern="1200">
              <a:solidFill>
                <a:srgbClr val="35363A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The future</a:t>
          </a:r>
        </a:p>
      </dsp:txBody>
      <dsp:txXfrm rot="-5400000">
        <a:off x="2424529" y="1880665"/>
        <a:ext cx="4277493" cy="605936"/>
      </dsp:txXfrm>
    </dsp:sp>
    <dsp:sp modelId="{75D35086-74B6-4DBB-A80C-0240EE0D62DA}">
      <dsp:nvSpPr>
        <dsp:cNvPr id="0" name=""/>
        <dsp:cNvSpPr/>
      </dsp:nvSpPr>
      <dsp:spPr>
        <a:xfrm>
          <a:off x="0" y="1763949"/>
          <a:ext cx="2424528" cy="839370"/>
        </a:xfrm>
        <a:prstGeom prst="roundRect">
          <a:avLst/>
        </a:prstGeom>
        <a:gradFill rotWithShape="1">
          <a:gsLst>
            <a:gs pos="0">
              <a:srgbClr val="00606B"/>
            </a:gs>
            <a:gs pos="50000">
              <a:schemeClr val="tx1">
                <a:lumMod val="75000"/>
                <a:lumOff val="25000"/>
              </a:schemeClr>
            </a:gs>
            <a:gs pos="100000">
              <a:srgbClr val="3B3838"/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chemeClr val="bg1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Banking Apps</a:t>
          </a:r>
        </a:p>
      </dsp:txBody>
      <dsp:txXfrm>
        <a:off x="40975" y="1804924"/>
        <a:ext cx="2342578" cy="7574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739CF-0E9F-4F65-99E7-2C3987090066}">
      <dsp:nvSpPr>
        <dsp:cNvPr id="0" name=""/>
        <dsp:cNvSpPr/>
      </dsp:nvSpPr>
      <dsp:spPr>
        <a:xfrm>
          <a:off x="4103638" y="2380378"/>
          <a:ext cx="1585034" cy="1585034"/>
        </a:xfrm>
        <a:prstGeom prst="ellipse">
          <a:avLst/>
        </a:prstGeom>
        <a:gradFill rotWithShape="0">
          <a:gsLst>
            <a:gs pos="0">
              <a:srgbClr val="00606B"/>
            </a:gs>
            <a:gs pos="100000">
              <a:srgbClr val="3B3838"/>
            </a:gs>
          </a:gsLst>
          <a:lin ang="5400000" scaled="0"/>
        </a:gradFill>
        <a:ln w="635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prstClr val="white"/>
              </a:solidFill>
              <a:latin typeface="Galano Grotesque SemiBold" panose="00000700000000000000" pitchFamily="50" charset="0"/>
              <a:ea typeface="+mn-ea"/>
              <a:cs typeface="+mn-cs"/>
            </a:rPr>
            <a:t> </a:t>
          </a:r>
        </a:p>
      </dsp:txBody>
      <dsp:txXfrm>
        <a:off x="4335761" y="2612501"/>
        <a:ext cx="1120788" cy="1120788"/>
      </dsp:txXfrm>
    </dsp:sp>
    <dsp:sp modelId="{FC3C6DB1-28CC-4697-AAAE-217F80819C9A}">
      <dsp:nvSpPr>
        <dsp:cNvPr id="0" name=""/>
        <dsp:cNvSpPr/>
      </dsp:nvSpPr>
      <dsp:spPr>
        <a:xfrm rot="16200000">
          <a:off x="4500887" y="1970542"/>
          <a:ext cx="7905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90535" y="145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876392" y="1965347"/>
        <a:ext cx="39526" cy="39526"/>
      </dsp:txXfrm>
    </dsp:sp>
    <dsp:sp modelId="{81D395A9-556E-48E1-B050-0248B11F60C6}">
      <dsp:nvSpPr>
        <dsp:cNvPr id="0" name=""/>
        <dsp:cNvSpPr/>
      </dsp:nvSpPr>
      <dsp:spPr>
        <a:xfrm>
          <a:off x="4103638" y="4808"/>
          <a:ext cx="1585034" cy="1585034"/>
        </a:xfrm>
        <a:prstGeom prst="ellipse">
          <a:avLst/>
        </a:prstGeom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Current accounts in the black</a:t>
          </a:r>
        </a:p>
      </dsp:txBody>
      <dsp:txXfrm>
        <a:off x="4335761" y="236931"/>
        <a:ext cx="1120788" cy="1120788"/>
      </dsp:txXfrm>
    </dsp:sp>
    <dsp:sp modelId="{9B9F4F21-7E5A-4CFD-8C0D-463112A33A91}">
      <dsp:nvSpPr>
        <dsp:cNvPr id="0" name=""/>
        <dsp:cNvSpPr/>
      </dsp:nvSpPr>
      <dsp:spPr>
        <a:xfrm rot="19285714">
          <a:off x="5429535" y="2417755"/>
          <a:ext cx="7905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90535" y="145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05039" y="2412560"/>
        <a:ext cx="39526" cy="39526"/>
      </dsp:txXfrm>
    </dsp:sp>
    <dsp:sp modelId="{22CDBE6D-8ADC-4D28-97A4-C38692033F32}">
      <dsp:nvSpPr>
        <dsp:cNvPr id="0" name=""/>
        <dsp:cNvSpPr/>
      </dsp:nvSpPr>
      <dsp:spPr>
        <a:xfrm>
          <a:off x="5960933" y="899234"/>
          <a:ext cx="1585034" cy="1585034"/>
        </a:xfrm>
        <a:prstGeom prst="ellipse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Proof of earnings</a:t>
          </a:r>
        </a:p>
      </dsp:txBody>
      <dsp:txXfrm>
        <a:off x="6193056" y="1131357"/>
        <a:ext cx="1120788" cy="1120788"/>
      </dsp:txXfrm>
    </dsp:sp>
    <dsp:sp modelId="{AE69AABF-8F89-4DB4-94D6-57AD1943BD68}">
      <dsp:nvSpPr>
        <dsp:cNvPr id="0" name=""/>
        <dsp:cNvSpPr/>
      </dsp:nvSpPr>
      <dsp:spPr>
        <a:xfrm rot="771429">
          <a:off x="5658892" y="3422634"/>
          <a:ext cx="7905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90535" y="145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034396" y="3417439"/>
        <a:ext cx="39526" cy="39526"/>
      </dsp:txXfrm>
    </dsp:sp>
    <dsp:sp modelId="{3AB664EE-7A15-4B44-8796-835FAFCD3764}">
      <dsp:nvSpPr>
        <dsp:cNvPr id="0" name=""/>
        <dsp:cNvSpPr/>
      </dsp:nvSpPr>
      <dsp:spPr>
        <a:xfrm>
          <a:off x="6419647" y="2908992"/>
          <a:ext cx="1585034" cy="1585034"/>
        </a:xfrm>
        <a:prstGeom prst="ellipse">
          <a:avLst/>
        </a:prstGeom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Avoid short term credit</a:t>
          </a:r>
        </a:p>
      </dsp:txBody>
      <dsp:txXfrm>
        <a:off x="6651770" y="3141115"/>
        <a:ext cx="1120788" cy="1120788"/>
      </dsp:txXfrm>
    </dsp:sp>
    <dsp:sp modelId="{E25C4014-801D-4B9A-950C-1ED95A4A4E90}">
      <dsp:nvSpPr>
        <dsp:cNvPr id="0" name=""/>
        <dsp:cNvSpPr/>
      </dsp:nvSpPr>
      <dsp:spPr>
        <a:xfrm rot="3857143">
          <a:off x="5016248" y="4228485"/>
          <a:ext cx="7905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90535" y="145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91752" y="4223289"/>
        <a:ext cx="39526" cy="39526"/>
      </dsp:txXfrm>
    </dsp:sp>
    <dsp:sp modelId="{89AF3F31-FE03-45BD-B1AC-615478C42E62}">
      <dsp:nvSpPr>
        <dsp:cNvPr id="0" name=""/>
        <dsp:cNvSpPr/>
      </dsp:nvSpPr>
      <dsp:spPr>
        <a:xfrm>
          <a:off x="5134359" y="4520692"/>
          <a:ext cx="1585034" cy="1585034"/>
        </a:xfrm>
        <a:prstGeom prst="ellipse">
          <a:avLst/>
        </a:prstGeom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Electoral Roll</a:t>
          </a:r>
        </a:p>
      </dsp:txBody>
      <dsp:txXfrm>
        <a:off x="5366482" y="4752815"/>
        <a:ext cx="1120788" cy="1120788"/>
      </dsp:txXfrm>
    </dsp:sp>
    <dsp:sp modelId="{3739F2E9-37DC-4C92-84E4-4BA0F74A00A0}">
      <dsp:nvSpPr>
        <dsp:cNvPr id="0" name=""/>
        <dsp:cNvSpPr/>
      </dsp:nvSpPr>
      <dsp:spPr>
        <a:xfrm rot="6942857">
          <a:off x="3985527" y="4228485"/>
          <a:ext cx="7905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90535" y="145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361031" y="4223289"/>
        <a:ext cx="39526" cy="39526"/>
      </dsp:txXfrm>
    </dsp:sp>
    <dsp:sp modelId="{586CA9CE-3F4B-46D6-9633-41B0F71AF142}">
      <dsp:nvSpPr>
        <dsp:cNvPr id="0" name=""/>
        <dsp:cNvSpPr/>
      </dsp:nvSpPr>
      <dsp:spPr>
        <a:xfrm>
          <a:off x="3072916" y="4520692"/>
          <a:ext cx="1585034" cy="1585034"/>
        </a:xfrm>
        <a:prstGeom prst="ellipse">
          <a:avLst/>
        </a:prstGeom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Avoid CCJs IVAs Payday loans</a:t>
          </a:r>
        </a:p>
      </dsp:txBody>
      <dsp:txXfrm>
        <a:off x="3305039" y="4752815"/>
        <a:ext cx="1120788" cy="1120788"/>
      </dsp:txXfrm>
    </dsp:sp>
    <dsp:sp modelId="{61BCC03C-0093-4A28-B1E4-99106DE503D8}">
      <dsp:nvSpPr>
        <dsp:cNvPr id="0" name=""/>
        <dsp:cNvSpPr/>
      </dsp:nvSpPr>
      <dsp:spPr>
        <a:xfrm rot="10028571">
          <a:off x="3342883" y="3422634"/>
          <a:ext cx="7905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90535" y="145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718387" y="3417439"/>
        <a:ext cx="39526" cy="39526"/>
      </dsp:txXfrm>
    </dsp:sp>
    <dsp:sp modelId="{2BF75887-D74F-4989-822E-7DE75F2D856F}">
      <dsp:nvSpPr>
        <dsp:cNvPr id="0" name=""/>
        <dsp:cNvSpPr/>
      </dsp:nvSpPr>
      <dsp:spPr>
        <a:xfrm>
          <a:off x="1787628" y="2908992"/>
          <a:ext cx="1585034" cy="1585034"/>
        </a:xfrm>
        <a:prstGeom prst="ellipse">
          <a:avLst/>
        </a:prstGeom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Close unused accounts</a:t>
          </a:r>
        </a:p>
      </dsp:txBody>
      <dsp:txXfrm>
        <a:off x="2019751" y="3141115"/>
        <a:ext cx="1120788" cy="1120788"/>
      </dsp:txXfrm>
    </dsp:sp>
    <dsp:sp modelId="{32EB2374-5A03-47CB-9706-0E9C704538E2}">
      <dsp:nvSpPr>
        <dsp:cNvPr id="0" name=""/>
        <dsp:cNvSpPr/>
      </dsp:nvSpPr>
      <dsp:spPr>
        <a:xfrm rot="13114286">
          <a:off x="3572240" y="2417755"/>
          <a:ext cx="7905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90535" y="145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947744" y="2412560"/>
        <a:ext cx="39526" cy="39526"/>
      </dsp:txXfrm>
    </dsp:sp>
    <dsp:sp modelId="{0F4699DF-D57E-4470-950C-273A8519B3F8}">
      <dsp:nvSpPr>
        <dsp:cNvPr id="0" name=""/>
        <dsp:cNvSpPr/>
      </dsp:nvSpPr>
      <dsp:spPr>
        <a:xfrm>
          <a:off x="2246342" y="899234"/>
          <a:ext cx="1585034" cy="1585034"/>
        </a:xfrm>
        <a:prstGeom prst="ellipse">
          <a:avLst/>
        </a:prstGeom>
        <a:solidFill>
          <a:prstClr val="white">
            <a:lumMod val="95000"/>
          </a:prstClr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353D59"/>
              </a:solidFill>
              <a:latin typeface="Galano Grotesque SemiBold" panose="00000700000000000000" pitchFamily="50" charset="0"/>
              <a:ea typeface="+mn-ea"/>
              <a:cs typeface="+mn-cs"/>
            </a:rPr>
            <a:t>Check credit file for errors</a:t>
          </a:r>
        </a:p>
      </dsp:txBody>
      <dsp:txXfrm>
        <a:off x="2478465" y="1131357"/>
        <a:ext cx="1120788" cy="11207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B6F39-8A5E-4E06-BA72-DA6F456BA9D4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0E83F-F4BA-42E6-BA2A-1426F4781B8B}">
      <dsp:nvSpPr>
        <dsp:cNvPr id="0" name=""/>
        <dsp:cNvSpPr/>
      </dsp:nvSpPr>
      <dsp:spPr>
        <a:xfrm>
          <a:off x="752110" y="541866"/>
          <a:ext cx="7052160" cy="1083733"/>
        </a:xfrm>
        <a:prstGeom prst="roundRect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021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>
              <a:solidFill>
                <a:srgbClr val="00606B"/>
              </a:solidFill>
              <a:latin typeface="Galano Grotesque SemiBold" panose="00000700000000000000" pitchFamily="50" charset="0"/>
              <a:cs typeface="Aharoni" panose="02010803020104030203" pitchFamily="2" charset="-79"/>
            </a:rPr>
            <a:t> Save the money</a:t>
          </a:r>
        </a:p>
      </dsp:txBody>
      <dsp:txXfrm>
        <a:off x="805013" y="594769"/>
        <a:ext cx="6946354" cy="977927"/>
      </dsp:txXfrm>
    </dsp:sp>
    <dsp:sp modelId="{3C19688B-5F83-41D2-833F-9CCA3DE559D7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gradFill rotWithShape="0">
          <a:gsLst>
            <a:gs pos="0">
              <a:srgbClr val="00606B"/>
            </a:gs>
            <a:gs pos="100000">
              <a:srgbClr val="353F61"/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51F16-CF27-46A9-ACE2-32D1C924F68C}">
      <dsp:nvSpPr>
        <dsp:cNvPr id="0" name=""/>
        <dsp:cNvSpPr/>
      </dsp:nvSpPr>
      <dsp:spPr>
        <a:xfrm>
          <a:off x="1146048" y="2167466"/>
          <a:ext cx="6658223" cy="1083733"/>
        </a:xfrm>
        <a:prstGeom prst="roundRect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021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>
              <a:solidFill>
                <a:srgbClr val="00606B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Bank of Mum &amp; Dad</a:t>
          </a:r>
        </a:p>
      </dsp:txBody>
      <dsp:txXfrm>
        <a:off x="1198951" y="2220369"/>
        <a:ext cx="6552417" cy="977927"/>
      </dsp:txXfrm>
    </dsp:sp>
    <dsp:sp modelId="{61064719-639D-49FE-9EA1-DAB8E8CDB244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gradFill rotWithShape="0">
          <a:gsLst>
            <a:gs pos="0">
              <a:srgbClr val="00606B"/>
            </a:gs>
            <a:gs pos="100000">
              <a:srgbClr val="353F61"/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7868C-5CAC-4425-A425-288BB4637357}">
      <dsp:nvSpPr>
        <dsp:cNvPr id="0" name=""/>
        <dsp:cNvSpPr/>
      </dsp:nvSpPr>
      <dsp:spPr>
        <a:xfrm>
          <a:off x="752110" y="3793066"/>
          <a:ext cx="7052160" cy="1083733"/>
        </a:xfrm>
        <a:prstGeom prst="roundRect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021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>
              <a:solidFill>
                <a:srgbClr val="00606B"/>
              </a:solidFill>
              <a:latin typeface="Galano Grotesque SemiBold" panose="00000700000000000000" pitchFamily="50" charset="0"/>
              <a:ea typeface="+mn-ea"/>
              <a:cs typeface="Aharoni" panose="02010803020104030203" pitchFamily="2" charset="-79"/>
            </a:rPr>
            <a:t>Government Help To Buy</a:t>
          </a:r>
        </a:p>
      </dsp:txBody>
      <dsp:txXfrm>
        <a:off x="805013" y="3845969"/>
        <a:ext cx="6946354" cy="977927"/>
      </dsp:txXfrm>
    </dsp:sp>
    <dsp:sp modelId="{E5369171-FFE8-4392-ADCE-B5B4C28AAD79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gradFill rotWithShape="0">
          <a:gsLst>
            <a:gs pos="0">
              <a:srgbClr val="00606B"/>
            </a:gs>
            <a:gs pos="100000">
              <a:srgbClr val="353F61"/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AF796-85FF-42E8-A1CE-0127F31B1D62}">
      <dsp:nvSpPr>
        <dsp:cNvPr id="0" name=""/>
        <dsp:cNvSpPr/>
      </dsp:nvSpPr>
      <dsp:spPr>
        <a:xfrm>
          <a:off x="0" y="39277"/>
          <a:ext cx="6513883" cy="748800"/>
        </a:xfrm>
        <a:prstGeom prst="roundRect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00606B"/>
              </a:solidFill>
              <a:latin typeface="Galano Grotesque SemiBold" panose="00000700000000000000" pitchFamily="50" charset="0"/>
            </a:rPr>
            <a:t>Solicitors Fees - £1500</a:t>
          </a:r>
        </a:p>
      </dsp:txBody>
      <dsp:txXfrm>
        <a:off x="36553" y="75830"/>
        <a:ext cx="6440777" cy="675694"/>
      </dsp:txXfrm>
    </dsp:sp>
    <dsp:sp modelId="{9993116A-764E-4608-A38B-04D971669E7D}">
      <dsp:nvSpPr>
        <dsp:cNvPr id="0" name=""/>
        <dsp:cNvSpPr/>
      </dsp:nvSpPr>
      <dsp:spPr>
        <a:xfrm>
          <a:off x="0" y="903277"/>
          <a:ext cx="6513883" cy="748800"/>
        </a:xfrm>
        <a:prstGeom prst="roundRect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00606B"/>
              </a:solidFill>
              <a:latin typeface="Galano Grotesque SemiBold" panose="00000700000000000000" pitchFamily="50" charset="0"/>
            </a:rPr>
            <a:t> Survey Fees - £500</a:t>
          </a:r>
        </a:p>
      </dsp:txBody>
      <dsp:txXfrm>
        <a:off x="36553" y="939830"/>
        <a:ext cx="6440777" cy="675694"/>
      </dsp:txXfrm>
    </dsp:sp>
    <dsp:sp modelId="{1E79009A-0EC2-4DDC-951A-355AD29D08BA}">
      <dsp:nvSpPr>
        <dsp:cNvPr id="0" name=""/>
        <dsp:cNvSpPr/>
      </dsp:nvSpPr>
      <dsp:spPr>
        <a:xfrm>
          <a:off x="0" y="1767277"/>
          <a:ext cx="6513883" cy="748800"/>
        </a:xfrm>
        <a:prstGeom prst="roundRect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00606B"/>
              </a:solidFill>
              <a:latin typeface="Galano Grotesque SemiBold" panose="00000700000000000000" pitchFamily="50" charset="0"/>
            </a:rPr>
            <a:t>Arrangement Fees - £1,000</a:t>
          </a:r>
        </a:p>
      </dsp:txBody>
      <dsp:txXfrm>
        <a:off x="36553" y="1803830"/>
        <a:ext cx="6440777" cy="675694"/>
      </dsp:txXfrm>
    </dsp:sp>
    <dsp:sp modelId="{83408465-0106-4F12-89BF-65A46AF5C022}">
      <dsp:nvSpPr>
        <dsp:cNvPr id="0" name=""/>
        <dsp:cNvSpPr/>
      </dsp:nvSpPr>
      <dsp:spPr>
        <a:xfrm>
          <a:off x="0" y="2631277"/>
          <a:ext cx="6513883" cy="748800"/>
        </a:xfrm>
        <a:prstGeom prst="roundRect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00606B"/>
              </a:solidFill>
              <a:latin typeface="Galano Grotesque SemiBold" panose="00000700000000000000" pitchFamily="50" charset="0"/>
            </a:rPr>
            <a:t>Stamp Duty - £0 </a:t>
          </a:r>
        </a:p>
      </dsp:txBody>
      <dsp:txXfrm>
        <a:off x="36553" y="2667830"/>
        <a:ext cx="6440777" cy="675694"/>
      </dsp:txXfrm>
    </dsp:sp>
    <dsp:sp modelId="{50C26FA7-A3C8-471E-AEEB-FC70C4B28351}">
      <dsp:nvSpPr>
        <dsp:cNvPr id="0" name=""/>
        <dsp:cNvSpPr/>
      </dsp:nvSpPr>
      <dsp:spPr>
        <a:xfrm>
          <a:off x="0" y="3495277"/>
          <a:ext cx="6513883" cy="748800"/>
        </a:xfrm>
        <a:prstGeom prst="roundRect">
          <a:avLst/>
        </a:prstGeom>
        <a:solidFill>
          <a:srgbClr val="F2F2F2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00606B"/>
              </a:solidFill>
              <a:latin typeface="Galano Grotesque SemiBold" panose="00000700000000000000" pitchFamily="50" charset="0"/>
            </a:rPr>
            <a:t>Broker Fees - £0</a:t>
          </a:r>
        </a:p>
      </dsp:txBody>
      <dsp:txXfrm>
        <a:off x="36553" y="3531830"/>
        <a:ext cx="6440777" cy="675694"/>
      </dsp:txXfrm>
    </dsp:sp>
    <dsp:sp modelId="{3A0674BC-5B85-4044-B501-76E4941929F8}">
      <dsp:nvSpPr>
        <dsp:cNvPr id="0" name=""/>
        <dsp:cNvSpPr/>
      </dsp:nvSpPr>
      <dsp:spPr>
        <a:xfrm>
          <a:off x="0" y="4359277"/>
          <a:ext cx="6513883" cy="748800"/>
        </a:xfrm>
        <a:prstGeom prst="roundRect">
          <a:avLst/>
        </a:prstGeom>
        <a:solidFill>
          <a:srgbClr val="00606B"/>
        </a:solidFill>
        <a:ln>
          <a:solidFill>
            <a:schemeClr val="accent1">
              <a:shade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F2F2F2"/>
              </a:solidFill>
              <a:latin typeface="Galano Grotesque SemiBold" panose="00000700000000000000" pitchFamily="50" charset="0"/>
            </a:rPr>
            <a:t>Total - £3,000</a:t>
          </a:r>
        </a:p>
      </dsp:txBody>
      <dsp:txXfrm>
        <a:off x="36553" y="4395830"/>
        <a:ext cx="6440777" cy="6756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29377-44A9-491A-A8BC-1B692EDFB4E6}">
      <dsp:nvSpPr>
        <dsp:cNvPr id="0" name=""/>
        <dsp:cNvSpPr/>
      </dsp:nvSpPr>
      <dsp:spPr>
        <a:xfrm>
          <a:off x="3106325" y="232"/>
          <a:ext cx="1936750" cy="1258887"/>
        </a:xfrm>
        <a:prstGeom prst="roundRect">
          <a:avLst/>
        </a:prstGeom>
        <a:gradFill rotWithShape="0">
          <a:gsLst>
            <a:gs pos="0">
              <a:srgbClr val="00606B"/>
            </a:gs>
            <a:gs pos="100000">
              <a:srgbClr val="3B3838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chemeClr val="bg1"/>
              </a:solidFill>
              <a:latin typeface="Galano Grotesque SemiBold" panose="00000700000000000000" pitchFamily="50" charset="0"/>
            </a:rPr>
            <a:t>Life Cover</a:t>
          </a:r>
          <a:endParaRPr lang="en-US" sz="2400" b="1" kern="1200">
            <a:solidFill>
              <a:schemeClr val="bg1"/>
            </a:solidFill>
            <a:latin typeface="Galano Grotesque SemiBold" panose="00000700000000000000" pitchFamily="50" charset="0"/>
          </a:endParaRPr>
        </a:p>
      </dsp:txBody>
      <dsp:txXfrm>
        <a:off x="3167779" y="61686"/>
        <a:ext cx="1813842" cy="1135979"/>
      </dsp:txXfrm>
    </dsp:sp>
    <dsp:sp modelId="{22AEE7F9-9A9B-4867-B3C2-EDF177EFBC38}">
      <dsp:nvSpPr>
        <dsp:cNvPr id="0" name=""/>
        <dsp:cNvSpPr/>
      </dsp:nvSpPr>
      <dsp:spPr>
        <a:xfrm>
          <a:off x="1995043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061980" y="246622"/>
              </a:moveTo>
              <a:arcTo wR="2079657" hR="2079657" stAng="17891212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43319-6105-442B-9556-C87F455E1E6F}">
      <dsp:nvSpPr>
        <dsp:cNvPr id="0" name=""/>
        <dsp:cNvSpPr/>
      </dsp:nvSpPr>
      <dsp:spPr>
        <a:xfrm>
          <a:off x="5055707" y="2079889"/>
          <a:ext cx="2197300" cy="1258887"/>
        </a:xfrm>
        <a:prstGeom prst="roundRect">
          <a:avLst/>
        </a:prstGeom>
        <a:gradFill rotWithShape="0">
          <a:gsLst>
            <a:gs pos="0">
              <a:srgbClr val="00606B"/>
            </a:gs>
            <a:gs pos="100000">
              <a:srgbClr val="3B3838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chemeClr val="bg1"/>
              </a:solidFill>
              <a:latin typeface="Galano Grotesque SemiBold" panose="00000700000000000000" pitchFamily="50" charset="0"/>
              <a:ea typeface="+mn-ea"/>
              <a:cs typeface="+mn-cs"/>
            </a:rPr>
            <a:t>Critical Illness</a:t>
          </a:r>
          <a:endParaRPr lang="en-US" sz="2400" b="1" kern="1200">
            <a:solidFill>
              <a:schemeClr val="bg1"/>
            </a:solidFill>
            <a:latin typeface="Galano Grotesque SemiBold" panose="00000700000000000000" pitchFamily="50" charset="0"/>
            <a:ea typeface="+mn-ea"/>
            <a:cs typeface="+mn-cs"/>
          </a:endParaRPr>
        </a:p>
      </dsp:txBody>
      <dsp:txXfrm>
        <a:off x="5117161" y="2141343"/>
        <a:ext cx="2074392" cy="1135979"/>
      </dsp:txXfrm>
    </dsp:sp>
    <dsp:sp modelId="{0EFBC3B5-4C1F-4012-8415-BF8D6A721932}">
      <dsp:nvSpPr>
        <dsp:cNvPr id="0" name=""/>
        <dsp:cNvSpPr/>
      </dsp:nvSpPr>
      <dsp:spPr>
        <a:xfrm>
          <a:off x="1995043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4056933" y="2724134"/>
              </a:moveTo>
              <a:arcTo wR="2079657" hR="2079657" stAng="1083178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61FC4B-44F3-4E78-B899-6EE3845A57CC}">
      <dsp:nvSpPr>
        <dsp:cNvPr id="0" name=""/>
        <dsp:cNvSpPr/>
      </dsp:nvSpPr>
      <dsp:spPr>
        <a:xfrm>
          <a:off x="3106325" y="4159546"/>
          <a:ext cx="1936750" cy="1258887"/>
        </a:xfrm>
        <a:prstGeom prst="roundRect">
          <a:avLst/>
        </a:prstGeom>
        <a:gradFill rotWithShape="0">
          <a:gsLst>
            <a:gs pos="0">
              <a:srgbClr val="00606B"/>
            </a:gs>
            <a:gs pos="100000">
              <a:srgbClr val="3B3838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bg1"/>
              </a:solidFill>
              <a:latin typeface="Galano Grotesque SemiBold" panose="00000700000000000000" pitchFamily="50" charset="0"/>
              <a:ea typeface="+mn-ea"/>
              <a:cs typeface="+mn-cs"/>
            </a:rPr>
            <a:t>Buildings&amp; Contents</a:t>
          </a:r>
          <a:endParaRPr lang="en-US" sz="2400" b="1" kern="1200" dirty="0">
            <a:solidFill>
              <a:schemeClr val="bg1"/>
            </a:solidFill>
            <a:latin typeface="Galano Grotesque SemiBold" panose="00000700000000000000" pitchFamily="50" charset="0"/>
            <a:ea typeface="+mn-ea"/>
            <a:cs typeface="+mn-cs"/>
          </a:endParaRPr>
        </a:p>
      </dsp:txBody>
      <dsp:txXfrm>
        <a:off x="3167779" y="4221000"/>
        <a:ext cx="1813842" cy="1135979"/>
      </dsp:txXfrm>
    </dsp:sp>
    <dsp:sp modelId="{DBD2F4DA-487F-4F28-AABE-98A91CD584D5}">
      <dsp:nvSpPr>
        <dsp:cNvPr id="0" name=""/>
        <dsp:cNvSpPr/>
      </dsp:nvSpPr>
      <dsp:spPr>
        <a:xfrm>
          <a:off x="1995043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097333" y="3912691"/>
              </a:moveTo>
              <a:arcTo wR="2079657" hR="2079657" stAng="7091212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1FB1C-395D-4AD1-A499-A26F8476BA38}">
      <dsp:nvSpPr>
        <dsp:cNvPr id="0" name=""/>
        <dsp:cNvSpPr/>
      </dsp:nvSpPr>
      <dsp:spPr>
        <a:xfrm>
          <a:off x="874991" y="2079889"/>
          <a:ext cx="2240103" cy="1258887"/>
        </a:xfrm>
        <a:prstGeom prst="roundRect">
          <a:avLst/>
        </a:prstGeom>
        <a:gradFill rotWithShape="0">
          <a:gsLst>
            <a:gs pos="0">
              <a:srgbClr val="00606B"/>
            </a:gs>
            <a:gs pos="100000">
              <a:srgbClr val="3B3838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bg1"/>
              </a:solidFill>
              <a:latin typeface="Galano Grotesque SemiBold" panose="00000700000000000000" pitchFamily="50" charset="0"/>
              <a:ea typeface="+mn-ea"/>
              <a:cs typeface="+mn-cs"/>
            </a:rPr>
            <a:t>Income Protection</a:t>
          </a:r>
          <a:endParaRPr lang="en-US" sz="2400" b="1" kern="1200" dirty="0">
            <a:solidFill>
              <a:schemeClr val="bg1"/>
            </a:solidFill>
            <a:latin typeface="Galano Grotesque SemiBold" panose="00000700000000000000" pitchFamily="50" charset="0"/>
            <a:ea typeface="+mn-ea"/>
            <a:cs typeface="+mn-cs"/>
          </a:endParaRPr>
        </a:p>
      </dsp:txBody>
      <dsp:txXfrm>
        <a:off x="936445" y="2141343"/>
        <a:ext cx="2117195" cy="1135979"/>
      </dsp:txXfrm>
    </dsp:sp>
    <dsp:sp modelId="{00F7C802-17C7-4767-A073-FBCC8BF6C303}">
      <dsp:nvSpPr>
        <dsp:cNvPr id="0" name=""/>
        <dsp:cNvSpPr/>
      </dsp:nvSpPr>
      <dsp:spPr>
        <a:xfrm>
          <a:off x="1995043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02380" y="1435179"/>
              </a:moveTo>
              <a:arcTo wR="2079657" hR="2079657" stAng="11883178" swAng="26256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016DF-F983-41B8-87D2-4153BA3229D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A885D-2117-4894-B33E-3A3178AC5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91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B20DB-2493-4F92-A7F3-4EFC89FD514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ACB47-3666-4215-9A92-BDB113C668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648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5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26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455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809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74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355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047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763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06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67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1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219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43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492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b="1">
                <a:solidFill>
                  <a:schemeClr val="bg1"/>
                </a:solidFill>
              </a:rPr>
              <a:t>Shared ownership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4000" b="1">
                <a:solidFill>
                  <a:schemeClr val="bg1"/>
                </a:solidFill>
              </a:rPr>
              <a:t>Up to 75% of value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4000" b="1">
                <a:solidFill>
                  <a:schemeClr val="bg1"/>
                </a:solidFill>
              </a:rPr>
              <a:t>Pay rent on the rest</a:t>
            </a:r>
          </a:p>
          <a:p>
            <a:r>
              <a:rPr lang="en-GB" sz="4000" b="1">
                <a:solidFill>
                  <a:schemeClr val="bg1"/>
                </a:solidFill>
              </a:rPr>
              <a:t>Equity loan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4000" b="1">
                <a:solidFill>
                  <a:schemeClr val="bg1"/>
                </a:solidFill>
              </a:rPr>
              <a:t>New builds only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4000" b="1">
                <a:solidFill>
                  <a:schemeClr val="bg1"/>
                </a:solidFill>
              </a:rPr>
              <a:t>Loan of up to 20% of the value</a:t>
            </a:r>
            <a:endParaRPr lang="en-GB" sz="4000" b="1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70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35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54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645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62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218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072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10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570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038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Bullet proof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046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198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Costs vary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4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1803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addition to or instead of CIC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9184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833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99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37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32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736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757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ACB47-3666-4215-9A92-BDB113C6688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37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10" Type="http://schemas.openxmlformats.org/officeDocument/2006/relationships/image" Target="../media/image11.jp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0D12-E041-4E6B-96C7-8826E1D8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575" y="250825"/>
            <a:ext cx="7816850" cy="765175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rgbClr val="3B3838"/>
                </a:solidFill>
                <a:latin typeface="Galano Grotesque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0B180-A136-8124-50FE-CF629B0CB71E}"/>
              </a:ext>
            </a:extLst>
          </p:cNvPr>
          <p:cNvSpPr/>
          <p:nvPr userDrawn="1"/>
        </p:nvSpPr>
        <p:spPr>
          <a:xfrm>
            <a:off x="2187575" y="250825"/>
            <a:ext cx="45719" cy="76517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C1543-B96D-9EE0-8051-6C2C963DE843}"/>
              </a:ext>
            </a:extLst>
          </p:cNvPr>
          <p:cNvSpPr/>
          <p:nvPr userDrawn="1"/>
        </p:nvSpPr>
        <p:spPr>
          <a:xfrm>
            <a:off x="9981565" y="250825"/>
            <a:ext cx="45719" cy="76517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20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12F96A-B0B4-872B-C425-8A1561347DF3}"/>
              </a:ext>
            </a:extLst>
          </p:cNvPr>
          <p:cNvSpPr/>
          <p:nvPr userDrawn="1"/>
        </p:nvSpPr>
        <p:spPr>
          <a:xfrm>
            <a:off x="-1" y="-30544"/>
            <a:ext cx="12192000" cy="6888544"/>
          </a:xfrm>
          <a:prstGeom prst="rect">
            <a:avLst/>
          </a:prstGeom>
          <a:gradFill flip="none" rotWithShape="1">
            <a:gsLst>
              <a:gs pos="83000">
                <a:schemeClr val="bg1"/>
              </a:gs>
              <a:gs pos="0">
                <a:srgbClr val="353F61">
                  <a:alpha val="6000"/>
                  <a:lumMod val="52000"/>
                  <a:lumOff val="48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C8DEC4-B506-E83E-5D1C-A8D6E58EA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71" r="16200" b="68661"/>
          <a:stretch/>
        </p:blipFill>
        <p:spPr>
          <a:xfrm>
            <a:off x="1" y="5657863"/>
            <a:ext cx="12192000" cy="12100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68584B-C3D6-B881-B422-EEC7CFEA44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" y="6241775"/>
            <a:ext cx="1715522" cy="55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2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106602"/>
            <a:ext cx="12192000" cy="751398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588637" y="6311900"/>
            <a:ext cx="760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03333 447 472 | info@stagprotect.com </a:t>
            </a:r>
            <a:r>
              <a:rPr lang="en-GB" sz="1800" baseline="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|  www.stagprotect.com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24137-CB8A-47F0-AF10-D73F365E48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2" y="6143763"/>
            <a:ext cx="2086878" cy="6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4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106602"/>
            <a:ext cx="12192000" cy="751398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588637" y="6311900"/>
            <a:ext cx="760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03333 447 472 | info@stagprotect.com </a:t>
            </a:r>
            <a:r>
              <a:rPr lang="en-GB" sz="1800" baseline="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|  www.stagprotect.com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24137-CB8A-47F0-AF10-D73F365E48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2" y="6143763"/>
            <a:ext cx="2086878" cy="677076"/>
          </a:xfrm>
          <a:prstGeom prst="rect">
            <a:avLst/>
          </a:prstGeom>
        </p:spPr>
      </p:pic>
      <p:pic>
        <p:nvPicPr>
          <p:cNvPr id="9" name="Picture 8" descr="A person flying through the air with smoke coming out of it&#10;&#10;Description automatically generated">
            <a:extLst>
              <a:ext uri="{FF2B5EF4-FFF2-40B4-BE49-F238E27FC236}">
                <a16:creationId xmlns:a16="http://schemas.microsoft.com/office/drawing/2014/main" id="{6EAD2A17-980E-4232-8B42-0178AB784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r="1"/>
          <a:stretch/>
        </p:blipFill>
        <p:spPr>
          <a:xfrm>
            <a:off x="-1724025" y="249748"/>
            <a:ext cx="8210550" cy="61035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0DD84B-F81A-485A-A692-BCC06756427B}"/>
              </a:ext>
            </a:extLst>
          </p:cNvPr>
          <p:cNvSpPr/>
          <p:nvPr userDrawn="1"/>
        </p:nvSpPr>
        <p:spPr>
          <a:xfrm>
            <a:off x="4762500" y="0"/>
            <a:ext cx="7429500" cy="6103520"/>
          </a:xfrm>
          <a:prstGeom prst="rect">
            <a:avLst/>
          </a:prstGeom>
          <a:gradFill flip="none" rotWithShape="1">
            <a:gsLst>
              <a:gs pos="41000">
                <a:schemeClr val="bg1">
                  <a:lumMod val="95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657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flying through the air with smoke coming out of it&#10;&#10;Description automatically generated">
            <a:extLst>
              <a:ext uri="{FF2B5EF4-FFF2-40B4-BE49-F238E27FC236}">
                <a16:creationId xmlns:a16="http://schemas.microsoft.com/office/drawing/2014/main" id="{A96E71EA-6EEB-4711-B9B9-A0012CC7E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2219" r="46471" b="2267"/>
          <a:stretch/>
        </p:blipFill>
        <p:spPr>
          <a:xfrm flipH="1">
            <a:off x="-1" y="-6934"/>
            <a:ext cx="4329063" cy="68614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3C5663-9D93-47B0-BE51-0AD7913AA36D}"/>
              </a:ext>
            </a:extLst>
          </p:cNvPr>
          <p:cNvSpPr/>
          <p:nvPr userDrawn="1"/>
        </p:nvSpPr>
        <p:spPr>
          <a:xfrm rot="10800000" flipH="1">
            <a:off x="-1" y="0"/>
            <a:ext cx="9009476" cy="6858000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95000"/>
                </a:schemeClr>
              </a:gs>
              <a:gs pos="31000">
                <a:schemeClr val="accent1">
                  <a:lumMod val="5000"/>
                  <a:lumOff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6623CB-C560-457C-82E7-900665C74837}"/>
              </a:ext>
            </a:extLst>
          </p:cNvPr>
          <p:cNvSpPr/>
          <p:nvPr userDrawn="1"/>
        </p:nvSpPr>
        <p:spPr>
          <a:xfrm rot="10800000" flipH="1">
            <a:off x="3182524" y="-10402"/>
            <a:ext cx="9009476" cy="6858000"/>
          </a:xfrm>
          <a:prstGeom prst="rect">
            <a:avLst/>
          </a:prstGeom>
          <a:gradFill flip="none" rotWithShape="1">
            <a:gsLst>
              <a:gs pos="60000">
                <a:srgbClr val="0F3542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98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flying through the air with smoke coming out of it&#10;&#10;Description automatically generated">
            <a:extLst>
              <a:ext uri="{FF2B5EF4-FFF2-40B4-BE49-F238E27FC236}">
                <a16:creationId xmlns:a16="http://schemas.microsoft.com/office/drawing/2014/main" id="{A96E71EA-6EEB-4711-B9B9-A0012CC7E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2219" r="37436" b="2267"/>
          <a:stretch/>
        </p:blipFill>
        <p:spPr>
          <a:xfrm>
            <a:off x="6939245" y="-3467"/>
            <a:ext cx="5366293" cy="68614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3C5663-9D93-47B0-BE51-0AD7913AA36D}"/>
              </a:ext>
            </a:extLst>
          </p:cNvPr>
          <p:cNvSpPr/>
          <p:nvPr userDrawn="1"/>
        </p:nvSpPr>
        <p:spPr>
          <a:xfrm rot="10800000">
            <a:off x="2486015" y="-1"/>
            <a:ext cx="9009476" cy="6858000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95000"/>
                </a:schemeClr>
              </a:gs>
              <a:gs pos="31000">
                <a:schemeClr val="accent1">
                  <a:lumMod val="5000"/>
                  <a:lumOff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BCDFF-073E-48C5-8F6B-82B58CC5933B}"/>
              </a:ext>
            </a:extLst>
          </p:cNvPr>
          <p:cNvGrpSpPr/>
          <p:nvPr userDrawn="1"/>
        </p:nvGrpSpPr>
        <p:grpSpPr>
          <a:xfrm>
            <a:off x="-1" y="-3466"/>
            <a:ext cx="7687973" cy="6861466"/>
            <a:chOff x="-1" y="-3466"/>
            <a:chExt cx="7687973" cy="6861466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92D7F0A8-01F6-4950-90A1-CF1A089DFA9B}"/>
                </a:ext>
              </a:extLst>
            </p:cNvPr>
            <p:cNvSpPr/>
            <p:nvPr userDrawn="1"/>
          </p:nvSpPr>
          <p:spPr>
            <a:xfrm>
              <a:off x="6198883" y="3429002"/>
              <a:ext cx="1489089" cy="3428998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2D59B909-83CB-4951-BCFE-B188B6DA8B34}"/>
                </a:ext>
              </a:extLst>
            </p:cNvPr>
            <p:cNvSpPr/>
            <p:nvPr userDrawn="1"/>
          </p:nvSpPr>
          <p:spPr>
            <a:xfrm flipV="1">
              <a:off x="6198883" y="1"/>
              <a:ext cx="1489089" cy="3429001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1F9BB2-39B6-4363-A13A-8D40480A2A64}"/>
                </a:ext>
              </a:extLst>
            </p:cNvPr>
            <p:cNvSpPr/>
            <p:nvPr userDrawn="1"/>
          </p:nvSpPr>
          <p:spPr>
            <a:xfrm>
              <a:off x="-1" y="-3466"/>
              <a:ext cx="6198881" cy="6861466"/>
            </a:xfrm>
            <a:prstGeom prst="rect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546895" y="2274838"/>
            <a:ext cx="5349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200" baseline="0">
                <a:solidFill>
                  <a:schemeClr val="bg1"/>
                </a:solidFill>
                <a:latin typeface="Oswald" panose="02000503000000000000" pitchFamily="2" charset="0"/>
              </a:rPr>
              <a:t>FINANCIAL RESILIENCE</a:t>
            </a:r>
          </a:p>
        </p:txBody>
      </p:sp>
    </p:spTree>
    <p:extLst>
      <p:ext uri="{BB962C8B-B14F-4D97-AF65-F5344CB8AC3E}">
        <p14:creationId xmlns:p14="http://schemas.microsoft.com/office/powerpoint/2010/main" val="112339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flying through the air with smoke coming out of it&#10;&#10;Description automatically generated">
            <a:extLst>
              <a:ext uri="{FF2B5EF4-FFF2-40B4-BE49-F238E27FC236}">
                <a16:creationId xmlns:a16="http://schemas.microsoft.com/office/drawing/2014/main" id="{A96E71EA-6EEB-4711-B9B9-A0012CC7E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2219" r="37436" b="2267"/>
          <a:stretch/>
        </p:blipFill>
        <p:spPr>
          <a:xfrm>
            <a:off x="6939245" y="-3467"/>
            <a:ext cx="5366293" cy="68614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3C5663-9D93-47B0-BE51-0AD7913AA36D}"/>
              </a:ext>
            </a:extLst>
          </p:cNvPr>
          <p:cNvSpPr/>
          <p:nvPr userDrawn="1"/>
        </p:nvSpPr>
        <p:spPr>
          <a:xfrm rot="10800000">
            <a:off x="2486015" y="-1"/>
            <a:ext cx="9009476" cy="6858000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95000"/>
                </a:schemeClr>
              </a:gs>
              <a:gs pos="31000">
                <a:schemeClr val="accent1">
                  <a:lumMod val="5000"/>
                  <a:lumOff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BCDFF-073E-48C5-8F6B-82B58CC5933B}"/>
              </a:ext>
            </a:extLst>
          </p:cNvPr>
          <p:cNvGrpSpPr/>
          <p:nvPr userDrawn="1"/>
        </p:nvGrpSpPr>
        <p:grpSpPr>
          <a:xfrm>
            <a:off x="-1" y="-3466"/>
            <a:ext cx="7687973" cy="6861466"/>
            <a:chOff x="-1" y="-3466"/>
            <a:chExt cx="7687973" cy="6861466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92D7F0A8-01F6-4950-90A1-CF1A089DFA9B}"/>
                </a:ext>
              </a:extLst>
            </p:cNvPr>
            <p:cNvSpPr/>
            <p:nvPr userDrawn="1"/>
          </p:nvSpPr>
          <p:spPr>
            <a:xfrm>
              <a:off x="6198883" y="3429002"/>
              <a:ext cx="1489089" cy="3428998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2D59B909-83CB-4951-BCFE-B188B6DA8B34}"/>
                </a:ext>
              </a:extLst>
            </p:cNvPr>
            <p:cNvSpPr/>
            <p:nvPr userDrawn="1"/>
          </p:nvSpPr>
          <p:spPr>
            <a:xfrm flipV="1">
              <a:off x="6198883" y="1"/>
              <a:ext cx="1489089" cy="3429001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1F9BB2-39B6-4363-A13A-8D40480A2A64}"/>
                </a:ext>
              </a:extLst>
            </p:cNvPr>
            <p:cNvSpPr/>
            <p:nvPr userDrawn="1"/>
          </p:nvSpPr>
          <p:spPr>
            <a:xfrm>
              <a:off x="-1" y="-3466"/>
              <a:ext cx="6198881" cy="6861466"/>
            </a:xfrm>
            <a:prstGeom prst="rect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631320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flying through the air with smoke coming out of it&#10;&#10;Description automatically generated">
            <a:extLst>
              <a:ext uri="{FF2B5EF4-FFF2-40B4-BE49-F238E27FC236}">
                <a16:creationId xmlns:a16="http://schemas.microsoft.com/office/drawing/2014/main" id="{A96E71EA-6EEB-4711-B9B9-A0012CC7E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2219" r="37436" b="2267"/>
          <a:stretch/>
        </p:blipFill>
        <p:spPr>
          <a:xfrm>
            <a:off x="6939245" y="-3467"/>
            <a:ext cx="5366293" cy="68614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3C5663-9D93-47B0-BE51-0AD7913AA36D}"/>
              </a:ext>
            </a:extLst>
          </p:cNvPr>
          <p:cNvSpPr/>
          <p:nvPr userDrawn="1"/>
        </p:nvSpPr>
        <p:spPr>
          <a:xfrm rot="10800000">
            <a:off x="2486015" y="-1"/>
            <a:ext cx="9009476" cy="6858000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95000"/>
                </a:schemeClr>
              </a:gs>
              <a:gs pos="31000">
                <a:schemeClr val="accent1">
                  <a:lumMod val="5000"/>
                  <a:lumOff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BCDFF-073E-48C5-8F6B-82B58CC5933B}"/>
              </a:ext>
            </a:extLst>
          </p:cNvPr>
          <p:cNvGrpSpPr/>
          <p:nvPr userDrawn="1"/>
        </p:nvGrpSpPr>
        <p:grpSpPr>
          <a:xfrm>
            <a:off x="-1" y="-3466"/>
            <a:ext cx="7687973" cy="6861466"/>
            <a:chOff x="-1" y="-3466"/>
            <a:chExt cx="7687973" cy="6861466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92D7F0A8-01F6-4950-90A1-CF1A089DFA9B}"/>
                </a:ext>
              </a:extLst>
            </p:cNvPr>
            <p:cNvSpPr/>
            <p:nvPr userDrawn="1"/>
          </p:nvSpPr>
          <p:spPr>
            <a:xfrm>
              <a:off x="6198883" y="3429002"/>
              <a:ext cx="1489089" cy="3428998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2D59B909-83CB-4951-BCFE-B188B6DA8B34}"/>
                </a:ext>
              </a:extLst>
            </p:cNvPr>
            <p:cNvSpPr/>
            <p:nvPr userDrawn="1"/>
          </p:nvSpPr>
          <p:spPr>
            <a:xfrm flipV="1">
              <a:off x="6198883" y="1"/>
              <a:ext cx="1489089" cy="3429001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1F9BB2-39B6-4363-A13A-8D40480A2A64}"/>
                </a:ext>
              </a:extLst>
            </p:cNvPr>
            <p:cNvSpPr/>
            <p:nvPr userDrawn="1"/>
          </p:nvSpPr>
          <p:spPr>
            <a:xfrm>
              <a:off x="-1" y="-3466"/>
              <a:ext cx="6198881" cy="6861466"/>
            </a:xfrm>
            <a:prstGeom prst="rect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546895" y="2274838"/>
            <a:ext cx="5349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200" baseline="0">
                <a:solidFill>
                  <a:schemeClr val="bg1"/>
                </a:solidFill>
                <a:latin typeface="Oswald" panose="02000503000000000000" pitchFamily="2" charset="0"/>
              </a:rPr>
              <a:t>MORTGAGE</a:t>
            </a:r>
          </a:p>
          <a:p>
            <a:pPr algn="l"/>
            <a:r>
              <a:rPr lang="en-GB" sz="7200" baseline="0">
                <a:solidFill>
                  <a:schemeClr val="bg1"/>
                </a:solidFill>
                <a:latin typeface="Oswald" panose="02000503000000000000" pitchFamily="2" charset="0"/>
              </a:rPr>
              <a:t>READINESS</a:t>
            </a:r>
          </a:p>
        </p:txBody>
      </p:sp>
    </p:spTree>
    <p:extLst>
      <p:ext uri="{BB962C8B-B14F-4D97-AF65-F5344CB8AC3E}">
        <p14:creationId xmlns:p14="http://schemas.microsoft.com/office/powerpoint/2010/main" val="1980017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flying through the air with smoke coming out of it&#10;&#10;Description automatically generated">
            <a:extLst>
              <a:ext uri="{FF2B5EF4-FFF2-40B4-BE49-F238E27FC236}">
                <a16:creationId xmlns:a16="http://schemas.microsoft.com/office/drawing/2014/main" id="{E141B549-435F-4145-8067-C5853C7C8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r="1"/>
          <a:stretch/>
        </p:blipFill>
        <p:spPr>
          <a:xfrm>
            <a:off x="2896403" y="-27792"/>
            <a:ext cx="9295597" cy="69101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3C5663-9D93-47B0-BE51-0AD7913AA36D}"/>
              </a:ext>
            </a:extLst>
          </p:cNvPr>
          <p:cNvSpPr/>
          <p:nvPr userDrawn="1"/>
        </p:nvSpPr>
        <p:spPr>
          <a:xfrm rot="10800000">
            <a:off x="2486015" y="-1"/>
            <a:ext cx="9009476" cy="6858000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95000"/>
                </a:schemeClr>
              </a:gs>
              <a:gs pos="31000">
                <a:schemeClr val="accent1">
                  <a:lumMod val="5000"/>
                  <a:lumOff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BCDFF-073E-48C5-8F6B-82B58CC5933B}"/>
              </a:ext>
            </a:extLst>
          </p:cNvPr>
          <p:cNvGrpSpPr/>
          <p:nvPr userDrawn="1"/>
        </p:nvGrpSpPr>
        <p:grpSpPr>
          <a:xfrm>
            <a:off x="-1" y="-3466"/>
            <a:ext cx="7687973" cy="6861466"/>
            <a:chOff x="-1" y="-3466"/>
            <a:chExt cx="7687973" cy="6861466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92D7F0A8-01F6-4950-90A1-CF1A089DFA9B}"/>
                </a:ext>
              </a:extLst>
            </p:cNvPr>
            <p:cNvSpPr/>
            <p:nvPr userDrawn="1"/>
          </p:nvSpPr>
          <p:spPr>
            <a:xfrm>
              <a:off x="6198883" y="3429002"/>
              <a:ext cx="1489089" cy="3428998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2D59B909-83CB-4951-BCFE-B188B6DA8B34}"/>
                </a:ext>
              </a:extLst>
            </p:cNvPr>
            <p:cNvSpPr/>
            <p:nvPr userDrawn="1"/>
          </p:nvSpPr>
          <p:spPr>
            <a:xfrm flipV="1">
              <a:off x="6198883" y="1"/>
              <a:ext cx="1489089" cy="3429001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1F9BB2-39B6-4363-A13A-8D40480A2A64}"/>
                </a:ext>
              </a:extLst>
            </p:cNvPr>
            <p:cNvSpPr/>
            <p:nvPr userDrawn="1"/>
          </p:nvSpPr>
          <p:spPr>
            <a:xfrm>
              <a:off x="-1" y="-3466"/>
              <a:ext cx="6198881" cy="6861466"/>
            </a:xfrm>
            <a:prstGeom prst="rect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800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546895" y="1166843"/>
            <a:ext cx="5349079" cy="4524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GB" sz="7200" baseline="0">
                <a:solidFill>
                  <a:schemeClr val="bg1"/>
                </a:solidFill>
                <a:latin typeface="Oswald" panose="02000503000000000000" pitchFamily="2" charset="0"/>
              </a:rPr>
              <a:t>THANK YOU</a:t>
            </a:r>
          </a:p>
          <a:p>
            <a:pPr algn="l"/>
            <a:endParaRPr lang="en-GB" sz="7200" baseline="0">
              <a:solidFill>
                <a:schemeClr val="bg1"/>
              </a:solidFill>
              <a:latin typeface="Oswald" panose="02000503000000000000" pitchFamily="2" charset="0"/>
            </a:endParaRPr>
          </a:p>
          <a:p>
            <a:pPr algn="l"/>
            <a:r>
              <a:rPr lang="en-GB" sz="7200" baseline="0">
                <a:solidFill>
                  <a:srgbClr val="FFC000"/>
                </a:solidFill>
                <a:latin typeface="Oswald" panose="02000503000000000000" pitchFamily="2" charset="0"/>
              </a:rPr>
              <a:t>BOOK YOUR FREE REVIEW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AE36EE-0A6C-48DB-9C4C-B37D25FC29F3}"/>
              </a:ext>
            </a:extLst>
          </p:cNvPr>
          <p:cNvGrpSpPr/>
          <p:nvPr userDrawn="1"/>
        </p:nvGrpSpPr>
        <p:grpSpPr>
          <a:xfrm rot="874695">
            <a:off x="7512569" y="458118"/>
            <a:ext cx="3254135" cy="5912846"/>
            <a:chOff x="8954178" y="819475"/>
            <a:chExt cx="2635488" cy="501695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175F18-B32D-48E0-9DA6-DDFF66E64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72685">
              <a:off x="8954178" y="997727"/>
              <a:ext cx="2162175" cy="4838700"/>
            </a:xfrm>
            <a:prstGeom prst="rect">
              <a:avLst/>
            </a:prstGeom>
            <a:ln>
              <a:noFill/>
            </a:ln>
            <a:effectLst>
              <a:outerShdw blurRad="292100" dist="177800" dir="3420000" sx="98000" sy="98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B1F78D4-A778-4571-A2C1-168678A34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61426">
              <a:off x="9427491" y="819475"/>
              <a:ext cx="2162175" cy="4838700"/>
            </a:xfrm>
            <a:prstGeom prst="rect">
              <a:avLst/>
            </a:prstGeom>
            <a:ln>
              <a:noFill/>
            </a:ln>
            <a:effectLst>
              <a:outerShdw blurRad="292100" dist="177800" dir="3420000" sx="98000" sy="98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24356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59F2997-2531-48EF-A92D-3471D279A2F6}"/>
              </a:ext>
            </a:extLst>
          </p:cNvPr>
          <p:cNvSpPr/>
          <p:nvPr userDrawn="1"/>
        </p:nvSpPr>
        <p:spPr>
          <a:xfrm>
            <a:off x="600566" y="-16414"/>
            <a:ext cx="4075708" cy="6858000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106602"/>
            <a:ext cx="12192000" cy="751398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15211" y="3136612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Comfortaa" panose="00000500000000000000" pitchFamily="2" charset="0"/>
              </a:rPr>
              <a:t>Mortgage Advice</a:t>
            </a:r>
            <a:endParaRPr lang="en-GB" sz="3200" baseline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8A471-A84E-442A-AB89-2F8212390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2" y="6143763"/>
            <a:ext cx="2086878" cy="6770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3E85F-369F-4A1B-B3EC-6DF129982F8E}"/>
              </a:ext>
            </a:extLst>
          </p:cNvPr>
          <p:cNvSpPr txBox="1"/>
          <p:nvPr userDrawn="1"/>
        </p:nvSpPr>
        <p:spPr>
          <a:xfrm>
            <a:off x="4588637" y="6311900"/>
            <a:ext cx="760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03333 447 472 | info@stagprotect.com </a:t>
            </a:r>
            <a:r>
              <a:rPr lang="en-GB" sz="1800" baseline="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|  www.stagprotect.com </a:t>
            </a:r>
          </a:p>
        </p:txBody>
      </p:sp>
    </p:spTree>
    <p:extLst>
      <p:ext uri="{BB962C8B-B14F-4D97-AF65-F5344CB8AC3E}">
        <p14:creationId xmlns:p14="http://schemas.microsoft.com/office/powerpoint/2010/main" val="1403650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59F2997-2531-48EF-A92D-3471D279A2F6}"/>
              </a:ext>
            </a:extLst>
          </p:cNvPr>
          <p:cNvSpPr/>
          <p:nvPr userDrawn="1"/>
        </p:nvSpPr>
        <p:spPr>
          <a:xfrm>
            <a:off x="600566" y="-16414"/>
            <a:ext cx="4075708" cy="6858000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106602"/>
            <a:ext cx="12192000" cy="751398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55323" y="3081346"/>
            <a:ext cx="30299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Comfortaa" panose="00000500000000000000" pitchFamily="2" charset="0"/>
              </a:rPr>
              <a:t>Money </a:t>
            </a:r>
          </a:p>
          <a:p>
            <a:pPr algn="ctr"/>
            <a:r>
              <a:rPr lang="en-GB" sz="3200">
                <a:solidFill>
                  <a:schemeClr val="bg1"/>
                </a:solidFill>
                <a:latin typeface="Comfortaa" panose="00000500000000000000" pitchFamily="2" charset="0"/>
              </a:rPr>
              <a:t>Management</a:t>
            </a:r>
            <a:endParaRPr lang="en-GB" sz="3200" baseline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A58B02-4C62-4248-A8F5-9352E262A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2" y="6143763"/>
            <a:ext cx="2086878" cy="6770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31E0A5-6D0B-4B00-B61C-CA24A2C9ABE8}"/>
              </a:ext>
            </a:extLst>
          </p:cNvPr>
          <p:cNvSpPr txBox="1"/>
          <p:nvPr userDrawn="1"/>
        </p:nvSpPr>
        <p:spPr>
          <a:xfrm>
            <a:off x="4588637" y="6311900"/>
            <a:ext cx="760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03333 447 472 | info@stagprotect.com </a:t>
            </a:r>
            <a:r>
              <a:rPr lang="en-GB" sz="1800" baseline="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|  www.stagprotect.com </a:t>
            </a:r>
          </a:p>
        </p:txBody>
      </p:sp>
    </p:spTree>
    <p:extLst>
      <p:ext uri="{BB962C8B-B14F-4D97-AF65-F5344CB8AC3E}">
        <p14:creationId xmlns:p14="http://schemas.microsoft.com/office/powerpoint/2010/main" val="21526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841"/>
                    </a14:imgEffect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CAB306-EB5F-4EE6-8FA2-8AE2269CA794}"/>
              </a:ext>
            </a:extLst>
          </p:cNvPr>
          <p:cNvSpPr/>
          <p:nvPr userDrawn="1"/>
        </p:nvSpPr>
        <p:spPr>
          <a:xfrm>
            <a:off x="199697" y="149772"/>
            <a:ext cx="11792606" cy="6558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F8624-52F8-CDDE-BB18-FBDF2C655C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-7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1" y="6101188"/>
            <a:ext cx="1589719" cy="51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7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59F2997-2531-48EF-A92D-3471D279A2F6}"/>
              </a:ext>
            </a:extLst>
          </p:cNvPr>
          <p:cNvSpPr/>
          <p:nvPr userDrawn="1"/>
        </p:nvSpPr>
        <p:spPr>
          <a:xfrm>
            <a:off x="600566" y="-16414"/>
            <a:ext cx="4075708" cy="6858000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106602"/>
            <a:ext cx="12192000" cy="751398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10648" y="3220427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Comfortaa" panose="00000500000000000000" pitchFamily="2" charset="0"/>
              </a:rPr>
              <a:t>Protection Advice</a:t>
            </a:r>
            <a:endParaRPr lang="en-GB" sz="3200" baseline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81803-883D-4210-96E1-33B1E5B44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2" y="6143763"/>
            <a:ext cx="2086878" cy="6770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4153F-1E89-4066-AE32-B2A516F77085}"/>
              </a:ext>
            </a:extLst>
          </p:cNvPr>
          <p:cNvSpPr txBox="1"/>
          <p:nvPr userDrawn="1"/>
        </p:nvSpPr>
        <p:spPr>
          <a:xfrm>
            <a:off x="4588637" y="6311900"/>
            <a:ext cx="760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03333 447 472 | info@stagprotect.com </a:t>
            </a:r>
            <a:r>
              <a:rPr lang="en-GB" sz="1800" baseline="0">
                <a:solidFill>
                  <a:schemeClr val="bg1"/>
                </a:solidFill>
                <a:latin typeface="Comfortaa" panose="00000500000000000000" pitchFamily="2" charset="0"/>
                <a:cs typeface="Arial" panose="020B0604020202020204" pitchFamily="34" charset="0"/>
              </a:rPr>
              <a:t>|  www.stagprotect.com </a:t>
            </a:r>
          </a:p>
        </p:txBody>
      </p:sp>
    </p:spTree>
    <p:extLst>
      <p:ext uri="{BB962C8B-B14F-4D97-AF65-F5344CB8AC3E}">
        <p14:creationId xmlns:p14="http://schemas.microsoft.com/office/powerpoint/2010/main" val="379952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59F2997-2531-48EF-A92D-3471D279A2F6}"/>
              </a:ext>
            </a:extLst>
          </p:cNvPr>
          <p:cNvSpPr/>
          <p:nvPr userDrawn="1"/>
        </p:nvSpPr>
        <p:spPr>
          <a:xfrm>
            <a:off x="600566" y="-16414"/>
            <a:ext cx="4075708" cy="6858000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106602"/>
            <a:ext cx="12192000" cy="751398"/>
          </a:xfrm>
          <a:prstGeom prst="rect">
            <a:avLst/>
          </a:prstGeom>
          <a:solidFill>
            <a:srgbClr val="0F354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63684" y="3198912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Comfortaa" panose="00000500000000000000" pitchFamily="2" charset="0"/>
              </a:rPr>
              <a:t>Thank You</a:t>
            </a:r>
            <a:endParaRPr lang="en-GB" sz="3600" baseline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02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153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558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83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617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307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778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63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1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flying through the air with smoke coming out of it&#10;&#10;Description automatically generated">
            <a:extLst>
              <a:ext uri="{FF2B5EF4-FFF2-40B4-BE49-F238E27FC236}">
                <a16:creationId xmlns:a16="http://schemas.microsoft.com/office/drawing/2014/main" id="{A96E71EA-6EEB-4711-B9B9-A0012CC7E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2219" r="37436" b="2267"/>
          <a:stretch/>
        </p:blipFill>
        <p:spPr>
          <a:xfrm>
            <a:off x="6939245" y="-3467"/>
            <a:ext cx="5366293" cy="68614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3C5663-9D93-47B0-BE51-0AD7913AA36D}"/>
              </a:ext>
            </a:extLst>
          </p:cNvPr>
          <p:cNvSpPr/>
          <p:nvPr userDrawn="1"/>
        </p:nvSpPr>
        <p:spPr>
          <a:xfrm rot="10800000">
            <a:off x="2486015" y="-1"/>
            <a:ext cx="9009476" cy="6858000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95000"/>
                </a:schemeClr>
              </a:gs>
              <a:gs pos="31000">
                <a:schemeClr val="accent1">
                  <a:lumMod val="5000"/>
                  <a:lumOff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BCDFF-073E-48C5-8F6B-82B58CC5933B}"/>
              </a:ext>
            </a:extLst>
          </p:cNvPr>
          <p:cNvGrpSpPr/>
          <p:nvPr userDrawn="1"/>
        </p:nvGrpSpPr>
        <p:grpSpPr>
          <a:xfrm>
            <a:off x="-1" y="-3466"/>
            <a:ext cx="7687973" cy="6861466"/>
            <a:chOff x="-1" y="-3466"/>
            <a:chExt cx="7687973" cy="6861466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92D7F0A8-01F6-4950-90A1-CF1A089DFA9B}"/>
                </a:ext>
              </a:extLst>
            </p:cNvPr>
            <p:cNvSpPr/>
            <p:nvPr userDrawn="1"/>
          </p:nvSpPr>
          <p:spPr>
            <a:xfrm>
              <a:off x="6198883" y="3429002"/>
              <a:ext cx="1489089" cy="3428998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2D59B909-83CB-4951-BCFE-B188B6DA8B34}"/>
                </a:ext>
              </a:extLst>
            </p:cNvPr>
            <p:cNvSpPr/>
            <p:nvPr userDrawn="1"/>
          </p:nvSpPr>
          <p:spPr>
            <a:xfrm flipV="1">
              <a:off x="6198883" y="1"/>
              <a:ext cx="1489089" cy="3429001"/>
            </a:xfrm>
            <a:prstGeom prst="rtTriangle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1F9BB2-39B6-4363-A13A-8D40480A2A64}"/>
                </a:ext>
              </a:extLst>
            </p:cNvPr>
            <p:cNvSpPr/>
            <p:nvPr userDrawn="1"/>
          </p:nvSpPr>
          <p:spPr>
            <a:xfrm>
              <a:off x="-1" y="-3466"/>
              <a:ext cx="6198881" cy="6861466"/>
            </a:xfrm>
            <a:prstGeom prst="rect">
              <a:avLst/>
            </a:prstGeom>
            <a:solidFill>
              <a:srgbClr val="0F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546896" y="2273104"/>
            <a:ext cx="3836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200">
                <a:solidFill>
                  <a:schemeClr val="bg1"/>
                </a:solidFill>
                <a:latin typeface="Oswald" panose="02000503000000000000" pitchFamily="2" charset="0"/>
              </a:rPr>
              <a:t>MONEY MATTERS</a:t>
            </a:r>
            <a:endParaRPr lang="en-GB" sz="7200" baseline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7B67B-0D57-46BF-B3F9-139EB0586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54" y="461628"/>
            <a:ext cx="3579020" cy="1161192"/>
          </a:xfrm>
          <a:prstGeom prst="rect">
            <a:avLst/>
          </a:prstGeom>
        </p:spPr>
      </p:pic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F49CB2E-E0A0-4815-9C7A-5795FFF8FE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11883"/>
          <a:stretch/>
        </p:blipFill>
        <p:spPr>
          <a:xfrm>
            <a:off x="672668" y="5481368"/>
            <a:ext cx="976260" cy="1050654"/>
          </a:xfrm>
          <a:prstGeom prst="rect">
            <a:avLst/>
          </a:prstGeom>
        </p:spPr>
      </p:pic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231579EB-4978-4F85-9D37-ADB52D9C17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759"/>
          <a:stretch/>
        </p:blipFill>
        <p:spPr bwMode="auto">
          <a:xfrm>
            <a:off x="1719897" y="5767090"/>
            <a:ext cx="1338786" cy="764932"/>
          </a:xfrm>
          <a:prstGeom prst="rect">
            <a:avLst/>
          </a:prstGeom>
          <a:noFill/>
        </p:spPr>
      </p:pic>
      <p:pic>
        <p:nvPicPr>
          <p:cNvPr id="3074" name="Picture 2" descr="Back Home">
            <a:extLst>
              <a:ext uri="{FF2B5EF4-FFF2-40B4-BE49-F238E27FC236}">
                <a16:creationId xmlns:a16="http://schemas.microsoft.com/office/drawing/2014/main" id="{9D178463-3565-4360-B51E-3D3868D94E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44" y="5808122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28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807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6B019-5D1D-4E98-BD8A-0F91B0FADCE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219BC-442D-430A-9EBE-1CB7F08E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42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E7B67B-0D57-46BF-B3F9-139EB0586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7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32" y="1338707"/>
            <a:ext cx="5147519" cy="1670082"/>
          </a:xfrm>
          <a:prstGeom prst="rect">
            <a:avLst/>
          </a:prstGeom>
        </p:spPr>
      </p:pic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F49CB2E-E0A0-4815-9C7A-5795FFF8FE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2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35" b="11883"/>
          <a:stretch/>
        </p:blipFill>
        <p:spPr>
          <a:xfrm>
            <a:off x="8793250" y="6019798"/>
            <a:ext cx="676565" cy="728121"/>
          </a:xfrm>
          <a:prstGeom prst="rect">
            <a:avLst/>
          </a:prstGeom>
        </p:spPr>
      </p:pic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231579EB-4978-4F85-9D37-ADB52D9C17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81000" contras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759"/>
          <a:stretch/>
        </p:blipFill>
        <p:spPr bwMode="auto">
          <a:xfrm>
            <a:off x="9728701" y="6292923"/>
            <a:ext cx="796340" cy="454998"/>
          </a:xfrm>
          <a:prstGeom prst="rect">
            <a:avLst/>
          </a:prstGeom>
          <a:noFill/>
        </p:spPr>
      </p:pic>
      <p:pic>
        <p:nvPicPr>
          <p:cNvPr id="3074" name="Picture 2" descr="Back Home">
            <a:extLst>
              <a:ext uri="{FF2B5EF4-FFF2-40B4-BE49-F238E27FC236}">
                <a16:creationId xmlns:a16="http://schemas.microsoft.com/office/drawing/2014/main" id="{9D178463-3565-4360-B51E-3D3868D94E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82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927" y="6292923"/>
            <a:ext cx="1197363" cy="4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lant, flowerpot, glass, indoor&#10;&#10;Description automatically generated">
            <a:extLst>
              <a:ext uri="{FF2B5EF4-FFF2-40B4-BE49-F238E27FC236}">
                <a16:creationId xmlns:a16="http://schemas.microsoft.com/office/drawing/2014/main" id="{02D7ADD4-017F-F893-1117-D4300B740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r="40150"/>
          <a:stretch/>
        </p:blipFill>
        <p:spPr>
          <a:xfrm>
            <a:off x="-6267" y="-18143"/>
            <a:ext cx="4338781" cy="6894286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A326B234-5F88-2115-6945-0A515F514D2D}"/>
              </a:ext>
            </a:extLst>
          </p:cNvPr>
          <p:cNvSpPr/>
          <p:nvPr userDrawn="1"/>
        </p:nvSpPr>
        <p:spPr>
          <a:xfrm rot="5400000">
            <a:off x="3404143" y="2230898"/>
            <a:ext cx="1866900" cy="1752600"/>
          </a:xfrm>
          <a:prstGeom prst="hexago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FC217753-E094-7DE5-4C1E-72458F1B2C8F}"/>
              </a:ext>
            </a:extLst>
          </p:cNvPr>
          <p:cNvSpPr/>
          <p:nvPr userDrawn="1"/>
        </p:nvSpPr>
        <p:spPr>
          <a:xfrm>
            <a:off x="4158232" y="2794000"/>
            <a:ext cx="476793" cy="635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flowerpot, glass, indoor&#10;&#10;Description automatically generated">
            <a:extLst>
              <a:ext uri="{FF2B5EF4-FFF2-40B4-BE49-F238E27FC236}">
                <a16:creationId xmlns:a16="http://schemas.microsoft.com/office/drawing/2014/main" id="{181F451B-9F17-61BC-A185-6F6071F41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r="40150"/>
          <a:stretch/>
        </p:blipFill>
        <p:spPr>
          <a:xfrm>
            <a:off x="-6267" y="-18143"/>
            <a:ext cx="4338781" cy="6894286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A326B234-5F88-2115-6945-0A515F514D2D}"/>
              </a:ext>
            </a:extLst>
          </p:cNvPr>
          <p:cNvSpPr/>
          <p:nvPr userDrawn="1"/>
        </p:nvSpPr>
        <p:spPr>
          <a:xfrm rot="5400000">
            <a:off x="3404143" y="2230898"/>
            <a:ext cx="1866900" cy="1752600"/>
          </a:xfrm>
          <a:prstGeom prst="hexago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FC217753-E094-7DE5-4C1E-72458F1B2C8F}"/>
              </a:ext>
            </a:extLst>
          </p:cNvPr>
          <p:cNvSpPr/>
          <p:nvPr userDrawn="1"/>
        </p:nvSpPr>
        <p:spPr>
          <a:xfrm>
            <a:off x="4158232" y="2794000"/>
            <a:ext cx="476793" cy="635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6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flowerpot, glass, indoor&#10;&#10;Description automatically generated">
            <a:extLst>
              <a:ext uri="{FF2B5EF4-FFF2-40B4-BE49-F238E27FC236}">
                <a16:creationId xmlns:a16="http://schemas.microsoft.com/office/drawing/2014/main" id="{E267C845-5816-4848-BEF3-C0C9D3553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r="40150"/>
          <a:stretch/>
        </p:blipFill>
        <p:spPr>
          <a:xfrm>
            <a:off x="-6267" y="-18143"/>
            <a:ext cx="4338781" cy="6894286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A326B234-5F88-2115-6945-0A515F514D2D}"/>
              </a:ext>
            </a:extLst>
          </p:cNvPr>
          <p:cNvSpPr/>
          <p:nvPr userDrawn="1"/>
        </p:nvSpPr>
        <p:spPr>
          <a:xfrm rot="5400000">
            <a:off x="3404143" y="2230898"/>
            <a:ext cx="1866900" cy="1752600"/>
          </a:xfrm>
          <a:prstGeom prst="hexago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FC217753-E094-7DE5-4C1E-72458F1B2C8F}"/>
              </a:ext>
            </a:extLst>
          </p:cNvPr>
          <p:cNvSpPr/>
          <p:nvPr userDrawn="1"/>
        </p:nvSpPr>
        <p:spPr>
          <a:xfrm>
            <a:off x="4158232" y="2794000"/>
            <a:ext cx="476793" cy="635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EB5825-C62A-FDD7-77D0-D28DA786ED98}"/>
              </a:ext>
            </a:extLst>
          </p:cNvPr>
          <p:cNvSpPr txBox="1">
            <a:spLocks/>
          </p:cNvSpPr>
          <p:nvPr userDrawn="1"/>
        </p:nvSpPr>
        <p:spPr>
          <a:xfrm>
            <a:off x="5910832" y="2794000"/>
            <a:ext cx="4593713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2134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877AB4-1489-B868-9682-3216B12288B4}"/>
              </a:ext>
            </a:extLst>
          </p:cNvPr>
          <p:cNvGrpSpPr/>
          <p:nvPr userDrawn="1"/>
        </p:nvGrpSpPr>
        <p:grpSpPr>
          <a:xfrm>
            <a:off x="228600" y="177800"/>
            <a:ext cx="1066800" cy="1136374"/>
            <a:chOff x="0" y="0"/>
            <a:chExt cx="1752600" cy="1866900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A6FF0E0E-A286-20A0-78D3-B3A07450DC65}"/>
                </a:ext>
              </a:extLst>
            </p:cNvPr>
            <p:cNvSpPr/>
            <p:nvPr userDrawn="1"/>
          </p:nvSpPr>
          <p:spPr>
            <a:xfrm rot="5400000">
              <a:off x="-57150" y="57150"/>
              <a:ext cx="1866900" cy="1752600"/>
            </a:xfrm>
            <a:prstGeom prst="hexago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76D57C1-090E-AFD9-663F-684B45CC5F80}"/>
                </a:ext>
              </a:extLst>
            </p:cNvPr>
            <p:cNvSpPr/>
            <p:nvPr userDrawn="1"/>
          </p:nvSpPr>
          <p:spPr>
            <a:xfrm>
              <a:off x="696939" y="620252"/>
              <a:ext cx="476793" cy="635000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00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">
    <p:bg>
      <p:bgPr>
        <a:solidFill>
          <a:srgbClr val="006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C4DAE4-0769-43B9-B7C6-F88CA328DEA1}"/>
              </a:ext>
            </a:extLst>
          </p:cNvPr>
          <p:cNvGrpSpPr/>
          <p:nvPr userDrawn="1"/>
        </p:nvGrpSpPr>
        <p:grpSpPr>
          <a:xfrm>
            <a:off x="9209796" y="7294562"/>
            <a:ext cx="2810754" cy="741630"/>
            <a:chOff x="3533775" y="5985094"/>
            <a:chExt cx="2810754" cy="7416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F4FB7B-C071-4545-93A2-391BB85AE5A0}"/>
                </a:ext>
              </a:extLst>
            </p:cNvPr>
            <p:cNvSpPr txBox="1"/>
            <p:nvPr userDrawn="1"/>
          </p:nvSpPr>
          <p:spPr>
            <a:xfrm>
              <a:off x="4050860" y="5985094"/>
              <a:ext cx="2293669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u="none">
                  <a:solidFill>
                    <a:schemeClr val="bg1">
                      <a:lumMod val="95000"/>
                    </a:schemeClr>
                  </a:solidFill>
                  <a:latin typeface="Comfortaa" panose="00000500000000000000" pitchFamily="2" charset="0"/>
                </a:rPr>
                <a:t>www.stagprotect.com</a:t>
              </a:r>
            </a:p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>
                  <a:solidFill>
                    <a:schemeClr val="bg1">
                      <a:lumMod val="95000"/>
                    </a:schemeClr>
                  </a:solidFill>
                  <a:latin typeface="Comfortaa" panose="00000500000000000000" pitchFamily="2" charset="0"/>
                </a:rPr>
                <a:t>03333 447 472 </a:t>
              </a:r>
            </a:p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>
                  <a:solidFill>
                    <a:schemeClr val="bg1">
                      <a:lumMod val="95000"/>
                    </a:schemeClr>
                  </a:solidFill>
                  <a:latin typeface="Comfortaa" panose="00000500000000000000" pitchFamily="2" charset="0"/>
                </a:rPr>
                <a:t>info@stagprotect.com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D1483D-BB62-4A0B-A3B0-DA47E58B42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03"/>
            <a:stretch/>
          </p:blipFill>
          <p:spPr>
            <a:xfrm>
              <a:off x="3533775" y="6058250"/>
              <a:ext cx="517085" cy="66847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9355649-1168-4052-942D-4A73F021E5CE}"/>
              </a:ext>
            </a:extLst>
          </p:cNvPr>
          <p:cNvSpPr/>
          <p:nvPr userDrawn="1"/>
        </p:nvSpPr>
        <p:spPr>
          <a:xfrm>
            <a:off x="-555172" y="-61087"/>
            <a:ext cx="12291940" cy="6919086"/>
          </a:xfrm>
          <a:prstGeom prst="rect">
            <a:avLst/>
          </a:prstGeom>
          <a:gradFill flip="none" rotWithShape="1">
            <a:gsLst>
              <a:gs pos="46000">
                <a:srgbClr val="E8EEED">
                  <a:alpha val="0"/>
                  <a:lumMod val="43000"/>
                </a:srgbClr>
              </a:gs>
              <a:gs pos="0">
                <a:schemeClr val="tx1">
                  <a:lumMod val="50000"/>
                  <a:lumOff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1A45A5-8181-4D6A-AE56-4B6C3D53BE45}"/>
              </a:ext>
            </a:extLst>
          </p:cNvPr>
          <p:cNvSpPr/>
          <p:nvPr userDrawn="1"/>
        </p:nvSpPr>
        <p:spPr>
          <a:xfrm>
            <a:off x="0" y="1"/>
            <a:ext cx="2293257" cy="6858000"/>
          </a:xfrm>
          <a:prstGeom prst="rect">
            <a:avLst/>
          </a:prstGeom>
          <a:solidFill>
            <a:srgbClr val="0F35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61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C4DAE4-0769-43B9-B7C6-F88CA328DEA1}"/>
              </a:ext>
            </a:extLst>
          </p:cNvPr>
          <p:cNvGrpSpPr/>
          <p:nvPr userDrawn="1"/>
        </p:nvGrpSpPr>
        <p:grpSpPr>
          <a:xfrm>
            <a:off x="8936527" y="7998755"/>
            <a:ext cx="2810754" cy="741630"/>
            <a:chOff x="3533775" y="5985094"/>
            <a:chExt cx="2810754" cy="7416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F4FB7B-C071-4545-93A2-391BB85AE5A0}"/>
                </a:ext>
              </a:extLst>
            </p:cNvPr>
            <p:cNvSpPr txBox="1"/>
            <p:nvPr userDrawn="1"/>
          </p:nvSpPr>
          <p:spPr>
            <a:xfrm>
              <a:off x="4050860" y="5985094"/>
              <a:ext cx="2293669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u="none">
                  <a:solidFill>
                    <a:schemeClr val="bg1">
                      <a:lumMod val="95000"/>
                    </a:schemeClr>
                  </a:solidFill>
                  <a:latin typeface="Comfortaa" panose="00000500000000000000" pitchFamily="2" charset="0"/>
                </a:rPr>
                <a:t>www.stagprotect.com</a:t>
              </a:r>
            </a:p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>
                  <a:solidFill>
                    <a:schemeClr val="bg1">
                      <a:lumMod val="95000"/>
                    </a:schemeClr>
                  </a:solidFill>
                  <a:latin typeface="Comfortaa" panose="00000500000000000000" pitchFamily="2" charset="0"/>
                </a:rPr>
                <a:t>03333 447 472 </a:t>
              </a:r>
            </a:p>
            <a:p>
              <a:pPr marL="0" marR="0" lvl="0" indent="0" algn="l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>
                  <a:solidFill>
                    <a:schemeClr val="bg1">
                      <a:lumMod val="95000"/>
                    </a:schemeClr>
                  </a:solidFill>
                  <a:latin typeface="Comfortaa" panose="00000500000000000000" pitchFamily="2" charset="0"/>
                </a:rPr>
                <a:t>info@stagprotect.com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D1483D-BB62-4A0B-A3B0-DA47E58B42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03"/>
            <a:stretch/>
          </p:blipFill>
          <p:spPr>
            <a:xfrm>
              <a:off x="3533775" y="6058250"/>
              <a:ext cx="517085" cy="66847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9355649-1168-4052-942D-4A73F021E5CE}"/>
              </a:ext>
            </a:extLst>
          </p:cNvPr>
          <p:cNvSpPr/>
          <p:nvPr userDrawn="1"/>
        </p:nvSpPr>
        <p:spPr>
          <a:xfrm>
            <a:off x="-3985591" y="2961861"/>
            <a:ext cx="12291940" cy="6919086"/>
          </a:xfrm>
          <a:prstGeom prst="rect">
            <a:avLst/>
          </a:prstGeom>
          <a:gradFill flip="none" rotWithShape="1">
            <a:gsLst>
              <a:gs pos="46000">
                <a:srgbClr val="E8EEED">
                  <a:alpha val="0"/>
                  <a:lumMod val="43000"/>
                </a:srgbClr>
              </a:gs>
              <a:gs pos="0">
                <a:schemeClr val="tx1">
                  <a:lumMod val="50000"/>
                  <a:lumOff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1A45A5-8181-4D6A-AE56-4B6C3D53BE45}"/>
              </a:ext>
            </a:extLst>
          </p:cNvPr>
          <p:cNvSpPr/>
          <p:nvPr userDrawn="1"/>
        </p:nvSpPr>
        <p:spPr>
          <a:xfrm>
            <a:off x="0" y="1"/>
            <a:ext cx="2293257" cy="6858000"/>
          </a:xfrm>
          <a:prstGeom prst="rect">
            <a:avLst/>
          </a:prstGeom>
          <a:solidFill>
            <a:srgbClr val="0F35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76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54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49" r:id="rId3"/>
    <p:sldLayoutId id="2147483689" r:id="rId4"/>
    <p:sldLayoutId id="2147483693" r:id="rId5"/>
    <p:sldLayoutId id="2147483694" r:id="rId6"/>
    <p:sldLayoutId id="2147483690" r:id="rId7"/>
    <p:sldLayoutId id="2147483669" r:id="rId8"/>
    <p:sldLayoutId id="2147483676" r:id="rId9"/>
    <p:sldLayoutId id="2147483674" r:id="rId10"/>
    <p:sldLayoutId id="2147483650" r:id="rId11"/>
    <p:sldLayoutId id="2147483668" r:id="rId12"/>
    <p:sldLayoutId id="2147483670" r:id="rId13"/>
    <p:sldLayoutId id="2147483671" r:id="rId14"/>
    <p:sldLayoutId id="2147483675" r:id="rId15"/>
    <p:sldLayoutId id="2147483672" r:id="rId16"/>
    <p:sldLayoutId id="2147483673" r:id="rId17"/>
    <p:sldLayoutId id="2147483661" r:id="rId18"/>
    <p:sldLayoutId id="2147483667" r:id="rId19"/>
    <p:sldLayoutId id="2147483664" r:id="rId20"/>
    <p:sldLayoutId id="2147483666" r:id="rId21"/>
    <p:sldLayoutId id="2147483660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656" r:id="rId28"/>
    <p:sldLayoutId id="2147483657" r:id="rId29"/>
    <p:sldLayoutId id="2147483658" r:id="rId30"/>
    <p:sldLayoutId id="214748365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9.png"/><Relationship Id="rId5" Type="http://schemas.openxmlformats.org/officeDocument/2006/relationships/diagramData" Target="../diagrams/data3.xml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diagramDrawing" Target="../diagrams/drawing3.xml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43.svg"/><Relationship Id="rId9" Type="http://schemas.microsoft.com/office/2007/relationships/diagramDrawing" Target="../diagrams/drawing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50.png"/><Relationship Id="rId18" Type="http://schemas.openxmlformats.org/officeDocument/2006/relationships/image" Target="../media/image76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9.svg"/><Relationship Id="rId19" Type="http://schemas.openxmlformats.org/officeDocument/2006/relationships/image" Target="../media/image77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10C-3491-5FC6-5684-06ED6AE21B84}"/>
              </a:ext>
            </a:extLst>
          </p:cNvPr>
          <p:cNvSpPr txBox="1">
            <a:spLocks/>
          </p:cNvSpPr>
          <p:nvPr/>
        </p:nvSpPr>
        <p:spPr>
          <a:xfrm>
            <a:off x="5885522" y="3243755"/>
            <a:ext cx="4593713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STUART ANDREWS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0FFAD-1375-F6F7-1D4B-48CA0ABC2150}"/>
              </a:ext>
            </a:extLst>
          </p:cNvPr>
          <p:cNvSpPr txBox="1"/>
          <p:nvPr/>
        </p:nvSpPr>
        <p:spPr>
          <a:xfrm>
            <a:off x="6167549" y="3975318"/>
            <a:ext cx="5423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Senior Financial Adviser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3A8554-17CA-F025-18F6-4691CD69CEA3}"/>
              </a:ext>
            </a:extLst>
          </p:cNvPr>
          <p:cNvSpPr/>
          <p:nvPr/>
        </p:nvSpPr>
        <p:spPr>
          <a:xfrm>
            <a:off x="5973980" y="3975318"/>
            <a:ext cx="50472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60B24-1BA5-4C62-A677-4626FDD0155D}"/>
              </a:ext>
            </a:extLst>
          </p:cNvPr>
          <p:cNvSpPr txBox="1"/>
          <p:nvPr/>
        </p:nvSpPr>
        <p:spPr>
          <a:xfrm>
            <a:off x="5885522" y="4706881"/>
            <a:ext cx="5423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This presentation includes information on products and services from which we make money</a:t>
            </a:r>
          </a:p>
        </p:txBody>
      </p:sp>
    </p:spTree>
    <p:extLst>
      <p:ext uri="{BB962C8B-B14F-4D97-AF65-F5344CB8AC3E}">
        <p14:creationId xmlns:p14="http://schemas.microsoft.com/office/powerpoint/2010/main" val="40655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A491DDC-46CB-1094-1753-E59481B6D580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DEBT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WHO CAN HELP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pic>
        <p:nvPicPr>
          <p:cNvPr id="3074" name="Picture 2" descr="StepChange Debt Charity - Free Expert Debt Advice.">
            <a:extLst>
              <a:ext uri="{FF2B5EF4-FFF2-40B4-BE49-F238E27FC236}">
                <a16:creationId xmlns:a16="http://schemas.microsoft.com/office/drawing/2014/main" id="{4224C4C9-F20F-DE97-31A1-09E4A6DD5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7183" r="4152" b="15352"/>
          <a:stretch/>
        </p:blipFill>
        <p:spPr bwMode="auto">
          <a:xfrm>
            <a:off x="1763977" y="2152318"/>
            <a:ext cx="3783382" cy="128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yplan partners with Plain Numbers to tackle low numeracy levels | Money  Advice Liaison Group">
            <a:extLst>
              <a:ext uri="{FF2B5EF4-FFF2-40B4-BE49-F238E27FC236}">
                <a16:creationId xmlns:a16="http://schemas.microsoft.com/office/drawing/2014/main" id="{88493105-71A0-AE96-AF9E-C08563FB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25" y="3837402"/>
            <a:ext cx="3169675" cy="9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itizens Advice - Wikipedia">
            <a:extLst>
              <a:ext uri="{FF2B5EF4-FFF2-40B4-BE49-F238E27FC236}">
                <a16:creationId xmlns:a16="http://schemas.microsoft.com/office/drawing/2014/main" id="{D8B3CF97-C255-9C1F-A814-E6ABD797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30" y="3118156"/>
            <a:ext cx="1890871" cy="18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ebtAdviceFoundation (@DebtAdviceDAF) / Twitter">
            <a:extLst>
              <a:ext uri="{FF2B5EF4-FFF2-40B4-BE49-F238E27FC236}">
                <a16:creationId xmlns:a16="http://schemas.microsoft.com/office/drawing/2014/main" id="{721F61E1-B2E6-2511-8754-DD4EBED6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79" y="2265669"/>
            <a:ext cx="17049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7DA093-A0F9-AA87-6C91-C0CC6835351C}"/>
              </a:ext>
            </a:extLst>
          </p:cNvPr>
          <p:cNvSpPr/>
          <p:nvPr/>
        </p:nvSpPr>
        <p:spPr>
          <a:xfrm>
            <a:off x="1347640" y="1915886"/>
            <a:ext cx="9313838" cy="3461657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76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A8A94-8D62-8749-A54A-8E680DA9D81B}"/>
              </a:ext>
            </a:extLst>
          </p:cNvPr>
          <p:cNvSpPr txBox="1"/>
          <p:nvPr/>
        </p:nvSpPr>
        <p:spPr>
          <a:xfrm>
            <a:off x="5410346" y="2813149"/>
            <a:ext cx="708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baseline="0">
                <a:solidFill>
                  <a:srgbClr val="3B383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SAVINGS</a:t>
            </a:r>
            <a:endParaRPr lang="en-GB" sz="3600" b="1">
              <a:solidFill>
                <a:srgbClr val="3B383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0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2E44B9-269A-6011-3061-E7318AB4D0C1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SAVINGS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ACHIEVING LONG TERM GOALS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3653F6F-DA6F-0899-8E19-D32BAFAAF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5517728"/>
              </p:ext>
            </p:extLst>
          </p:nvPr>
        </p:nvGraphicFramePr>
        <p:xfrm>
          <a:off x="368642" y="719666"/>
          <a:ext cx="1087509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62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58EFC1-4A0C-4036-9C23-10970B304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E358EFC1-4A0C-4036-9C23-10970B304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F04538-ED81-4A51-974D-22DBF2290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08F04538-ED81-4A51-974D-22DBF22904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7F08FB-EA35-46B1-BE11-FACC7CA3B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837F08FB-EA35-46B1-BE11-FACC7CA3BE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87AE5E-661D-43D3-B2F7-537180FAE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9687AE5E-661D-43D3-B2F7-537180FAE2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7EA266-ED3A-4D5A-BFDF-627B6B2A0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4E7EA266-ED3A-4D5A-BFDF-627B6B2A06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06358F-505E-4F16-BAFC-438D3D5F9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B806358F-505E-4F16-BAFC-438D3D5F92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16C632-8FBE-4B54-9416-D0965F3A3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1C16C632-8FBE-4B54-9416-D0965F3A35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8EF729-CB45-4061-A5C0-EFCF27C7E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728EF729-CB45-4061-A5C0-EFCF27C7EE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53B8EF-7CB8-4784-9734-3EF8F8B76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3053B8EF-7CB8-4784-9734-3EF8F8B769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4C9EF-155C-4CB3-B2C8-B7447F499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1474C9EF-155C-4CB3-B2C8-B7447F4990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2E44B9-269A-6011-3061-E7318AB4D0C1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SAVINGS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FINDING SPARE CASH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B063C-5FD6-E7BE-3860-54D28DDFB499}"/>
              </a:ext>
            </a:extLst>
          </p:cNvPr>
          <p:cNvSpPr/>
          <p:nvPr/>
        </p:nvSpPr>
        <p:spPr>
          <a:xfrm>
            <a:off x="723377" y="22596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3B3838"/>
                </a:solidFill>
                <a:latin typeface="Galano Grotesque SemiBold" panose="00000700000000000000" pitchFamily="50" charset="0"/>
              </a:rPr>
              <a:t>10 pints per week at £4.50 per glass of wine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69EE31B6-62D8-6D48-B025-0538126472E3}"/>
              </a:ext>
            </a:extLst>
          </p:cNvPr>
          <p:cNvSpPr/>
          <p:nvPr/>
        </p:nvSpPr>
        <p:spPr>
          <a:xfrm>
            <a:off x="723377" y="1476890"/>
            <a:ext cx="3234105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Booze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F071CD-AEF3-2E11-4C89-36B3D82163D0}"/>
              </a:ext>
            </a:extLst>
          </p:cNvPr>
          <p:cNvSpPr/>
          <p:nvPr/>
        </p:nvSpPr>
        <p:spPr>
          <a:xfrm>
            <a:off x="723377" y="34991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3B3838"/>
                </a:solidFill>
                <a:latin typeface="Galano Grotesque SemiBold" panose="00000700000000000000" pitchFamily="50" charset="0"/>
              </a:rPr>
              <a:t>£45 per week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3C3141-8104-050C-7625-05BF17B7F74E}"/>
              </a:ext>
            </a:extLst>
          </p:cNvPr>
          <p:cNvSpPr/>
          <p:nvPr/>
        </p:nvSpPr>
        <p:spPr>
          <a:xfrm>
            <a:off x="723377" y="47386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3B3838"/>
                </a:solidFill>
                <a:latin typeface="Galano Grotesque SemiBold" panose="00000700000000000000" pitchFamily="50" charset="0"/>
              </a:rPr>
              <a:t>£2,340 per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5A8FD-87C5-2388-9055-3147D675EC4B}"/>
              </a:ext>
            </a:extLst>
          </p:cNvPr>
          <p:cNvSpPr/>
          <p:nvPr/>
        </p:nvSpPr>
        <p:spPr>
          <a:xfrm>
            <a:off x="4478947" y="22596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3B3838"/>
                </a:solidFill>
                <a:latin typeface="Galano Grotesque SemiBold" panose="00000700000000000000" pitchFamily="50" charset="0"/>
              </a:rPr>
              <a:t>20 smokes a day at £13 a packet</a:t>
            </a: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A72E2A96-8431-AA9B-EE7A-A1AB57009DF7}"/>
              </a:ext>
            </a:extLst>
          </p:cNvPr>
          <p:cNvSpPr/>
          <p:nvPr/>
        </p:nvSpPr>
        <p:spPr>
          <a:xfrm>
            <a:off x="4478947" y="1476890"/>
            <a:ext cx="3234105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Smokes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32B987-DA5A-4873-F166-053952B42D1A}"/>
              </a:ext>
            </a:extLst>
          </p:cNvPr>
          <p:cNvSpPr/>
          <p:nvPr/>
        </p:nvSpPr>
        <p:spPr>
          <a:xfrm>
            <a:off x="4478947" y="34991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3B3838"/>
                </a:solidFill>
                <a:latin typeface="Galano Grotesque SemiBold" panose="00000700000000000000" pitchFamily="50" charset="0"/>
              </a:rPr>
              <a:t>£91 per week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6315B1-581C-020F-9B1A-C923AC301223}"/>
              </a:ext>
            </a:extLst>
          </p:cNvPr>
          <p:cNvSpPr/>
          <p:nvPr/>
        </p:nvSpPr>
        <p:spPr>
          <a:xfrm>
            <a:off x="4478947" y="47386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3B3838"/>
                </a:solidFill>
                <a:latin typeface="Galano Grotesque SemiBold" panose="00000700000000000000" pitchFamily="50" charset="0"/>
              </a:rPr>
              <a:t>£4,732 per year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6EE8A-A6DE-5E01-964D-2559A2A6D168}"/>
              </a:ext>
            </a:extLst>
          </p:cNvPr>
          <p:cNvSpPr/>
          <p:nvPr/>
        </p:nvSpPr>
        <p:spPr>
          <a:xfrm>
            <a:off x="8234517" y="22596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3B3838"/>
                </a:solidFill>
                <a:latin typeface="Galano Grotesque SemiBold" panose="00000700000000000000" pitchFamily="50" charset="0"/>
              </a:rPr>
              <a:t>1 coffee a day at £2.80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15742C70-09D8-6884-F612-C56D8DFDA7E6}"/>
              </a:ext>
            </a:extLst>
          </p:cNvPr>
          <p:cNvSpPr/>
          <p:nvPr/>
        </p:nvSpPr>
        <p:spPr>
          <a:xfrm>
            <a:off x="8234517" y="1476890"/>
            <a:ext cx="3234105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Coffee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E6045A-DB1A-CB18-9F94-38DE2528DE28}"/>
              </a:ext>
            </a:extLst>
          </p:cNvPr>
          <p:cNvSpPr/>
          <p:nvPr/>
        </p:nvSpPr>
        <p:spPr>
          <a:xfrm>
            <a:off x="8234517" y="34991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3B3838"/>
                </a:solidFill>
                <a:latin typeface="Galano Grotesque SemiBold" panose="00000700000000000000" pitchFamily="50" charset="0"/>
              </a:rPr>
              <a:t>£19.60 per week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E9A88B-334B-3E3C-FDFA-3588C9E2D83A}"/>
              </a:ext>
            </a:extLst>
          </p:cNvPr>
          <p:cNvSpPr/>
          <p:nvPr/>
        </p:nvSpPr>
        <p:spPr>
          <a:xfrm>
            <a:off x="8234517" y="4738680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3B3838"/>
                </a:solidFill>
                <a:latin typeface="Galano Grotesque SemiBold" panose="00000700000000000000" pitchFamily="50" charset="0"/>
              </a:rPr>
              <a:t>£1,022 per year</a:t>
            </a:r>
          </a:p>
        </p:txBody>
      </p:sp>
    </p:spTree>
    <p:extLst>
      <p:ext uri="{BB962C8B-B14F-4D97-AF65-F5344CB8AC3E}">
        <p14:creationId xmlns:p14="http://schemas.microsoft.com/office/powerpoint/2010/main" val="33925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2E44B9-269A-6011-3061-E7318AB4D0C1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SAVINGS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FINDING SPARE CASH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69EE31B6-62D8-6D48-B025-0538126472E3}"/>
              </a:ext>
            </a:extLst>
          </p:cNvPr>
          <p:cNvSpPr/>
          <p:nvPr/>
        </p:nvSpPr>
        <p:spPr>
          <a:xfrm>
            <a:off x="723377" y="1476890"/>
            <a:ext cx="3234105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Booze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3C3141-8104-050C-7625-05BF17B7F74E}"/>
              </a:ext>
            </a:extLst>
          </p:cNvPr>
          <p:cNvSpPr/>
          <p:nvPr/>
        </p:nvSpPr>
        <p:spPr>
          <a:xfrm>
            <a:off x="723377" y="2292338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3B3838"/>
                </a:solidFill>
                <a:latin typeface="Galano Grotesque SemiBold" panose="00000700000000000000" pitchFamily="50" charset="0"/>
              </a:rPr>
              <a:t>£2,340 per year</a:t>
            </a: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A72E2A96-8431-AA9B-EE7A-A1AB57009DF7}"/>
              </a:ext>
            </a:extLst>
          </p:cNvPr>
          <p:cNvSpPr/>
          <p:nvPr/>
        </p:nvSpPr>
        <p:spPr>
          <a:xfrm>
            <a:off x="4478947" y="1476890"/>
            <a:ext cx="3234105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Smokes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6315B1-581C-020F-9B1A-C923AC301223}"/>
              </a:ext>
            </a:extLst>
          </p:cNvPr>
          <p:cNvSpPr/>
          <p:nvPr/>
        </p:nvSpPr>
        <p:spPr>
          <a:xfrm>
            <a:off x="4478947" y="2292338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3B3838"/>
                </a:solidFill>
                <a:latin typeface="Galano Grotesque SemiBold" panose="00000700000000000000" pitchFamily="50" charset="0"/>
              </a:rPr>
              <a:t>£4,732 per year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15742C70-09D8-6884-F612-C56D8DFDA7E6}"/>
              </a:ext>
            </a:extLst>
          </p:cNvPr>
          <p:cNvSpPr/>
          <p:nvPr/>
        </p:nvSpPr>
        <p:spPr>
          <a:xfrm>
            <a:off x="8234517" y="1476890"/>
            <a:ext cx="3234105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Coffee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E9A88B-334B-3E3C-FDFA-3588C9E2D83A}"/>
              </a:ext>
            </a:extLst>
          </p:cNvPr>
          <p:cNvSpPr/>
          <p:nvPr/>
        </p:nvSpPr>
        <p:spPr>
          <a:xfrm>
            <a:off x="8234517" y="2292338"/>
            <a:ext cx="3234105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3B3838"/>
                </a:solidFill>
                <a:latin typeface="Galano Grotesque SemiBold" panose="00000700000000000000" pitchFamily="50" charset="0"/>
              </a:rPr>
              <a:t>£1,022 per 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36E7B5-F6BF-F7A3-C66C-350005FAD702}"/>
              </a:ext>
            </a:extLst>
          </p:cNvPr>
          <p:cNvSpPr/>
          <p:nvPr/>
        </p:nvSpPr>
        <p:spPr>
          <a:xfrm>
            <a:off x="723378" y="4737553"/>
            <a:ext cx="10745244" cy="1136662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3B3838"/>
                </a:solidFill>
                <a:latin typeface="Galano Grotesque SemiBold" panose="00000700000000000000" pitchFamily="50" charset="0"/>
              </a:rPr>
              <a:t>Don’t forget to look after yourself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63DB7B8-BF43-9D80-79A6-3D35FCF289CB}"/>
              </a:ext>
            </a:extLst>
          </p:cNvPr>
          <p:cNvSpPr/>
          <p:nvPr/>
        </p:nvSpPr>
        <p:spPr>
          <a:xfrm rot="5400000">
            <a:off x="5327287" y="3882635"/>
            <a:ext cx="1537423" cy="371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59D5CC9-3F35-A7DC-2DB0-3013D21DB902}"/>
              </a:ext>
            </a:extLst>
          </p:cNvPr>
          <p:cNvSpPr/>
          <p:nvPr/>
        </p:nvSpPr>
        <p:spPr>
          <a:xfrm rot="5400000">
            <a:off x="1571717" y="3882635"/>
            <a:ext cx="1537423" cy="371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3D4EA34-EB16-A67C-0D7D-3EB5B3B80226}"/>
              </a:ext>
            </a:extLst>
          </p:cNvPr>
          <p:cNvSpPr/>
          <p:nvPr/>
        </p:nvSpPr>
        <p:spPr>
          <a:xfrm rot="5400000">
            <a:off x="9082857" y="3882635"/>
            <a:ext cx="1537423" cy="371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700D602-73AF-EBC3-B294-67B23C799B16}"/>
              </a:ext>
            </a:extLst>
          </p:cNvPr>
          <p:cNvSpPr txBox="1">
            <a:spLocks/>
          </p:cNvSpPr>
          <p:nvPr/>
        </p:nvSpPr>
        <p:spPr>
          <a:xfrm>
            <a:off x="3398862" y="1954249"/>
            <a:ext cx="4593713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BUDGETING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WHY BOTHER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7A360B-F9F7-548F-CE58-75B7313285C9}"/>
              </a:ext>
            </a:extLst>
          </p:cNvPr>
          <p:cNvSpPr txBox="1"/>
          <p:nvPr/>
        </p:nvSpPr>
        <p:spPr>
          <a:xfrm>
            <a:off x="3680889" y="3013070"/>
            <a:ext cx="54233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Likely to save for the future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Spend less than you earn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Achieve long term goals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D86CE0-2A60-5151-2E9B-01F90123E8FC}"/>
              </a:ext>
            </a:extLst>
          </p:cNvPr>
          <p:cNvSpPr/>
          <p:nvPr/>
        </p:nvSpPr>
        <p:spPr>
          <a:xfrm>
            <a:off x="3487320" y="3013070"/>
            <a:ext cx="47692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56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7DBD46B-C18E-A7C0-1573-4143EC1E4BED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BUDGETING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PLAN THE YEAR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51D706-7D5E-37D9-C8FF-C5D981A41104}"/>
              </a:ext>
            </a:extLst>
          </p:cNvPr>
          <p:cNvSpPr/>
          <p:nvPr/>
        </p:nvSpPr>
        <p:spPr>
          <a:xfrm>
            <a:off x="1084345" y="2315549"/>
            <a:ext cx="4031440" cy="679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35363A"/>
                </a:solidFill>
                <a:latin typeface="Galano Grotesque SemiBold" panose="00000700000000000000" pitchFamily="50" charset="0"/>
                <a:cs typeface="Aharoni" panose="02010803020104030203" pitchFamily="2" charset="-79"/>
              </a:rPr>
              <a:t>Vehicle</a:t>
            </a: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78E3B37F-0BA0-1183-068B-DDD868141FE6}"/>
              </a:ext>
            </a:extLst>
          </p:cNvPr>
          <p:cNvSpPr/>
          <p:nvPr/>
        </p:nvSpPr>
        <p:spPr>
          <a:xfrm>
            <a:off x="1084345" y="1545007"/>
            <a:ext cx="4031440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50000">
                <a:schemeClr val="tx1">
                  <a:lumMod val="75000"/>
                  <a:lumOff val="25000"/>
                </a:schemeClr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Yearly big spends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3486CB-569E-A334-704B-2879F2D826F1}"/>
              </a:ext>
            </a:extLst>
          </p:cNvPr>
          <p:cNvSpPr/>
          <p:nvPr/>
        </p:nvSpPr>
        <p:spPr>
          <a:xfrm>
            <a:off x="1084345" y="3110585"/>
            <a:ext cx="4031440" cy="679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35363A"/>
                </a:solidFill>
                <a:latin typeface="Galano Grotesque SemiBold" panose="00000700000000000000" pitchFamily="50" charset="0"/>
                <a:cs typeface="Aharoni" panose="02010803020104030203" pitchFamily="2" charset="-79"/>
              </a:rPr>
              <a:t>Holiday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F0742B-67DA-3932-9C25-430F2F34A37B}"/>
              </a:ext>
            </a:extLst>
          </p:cNvPr>
          <p:cNvSpPr/>
          <p:nvPr/>
        </p:nvSpPr>
        <p:spPr>
          <a:xfrm>
            <a:off x="1084345" y="3893374"/>
            <a:ext cx="4031440" cy="679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35363A"/>
                </a:solidFill>
                <a:latin typeface="Galano Grotesque SemiBold" panose="00000700000000000000" pitchFamily="50" charset="0"/>
                <a:cs typeface="Aharoni" panose="02010803020104030203" pitchFamily="2" charset="-79"/>
              </a:rPr>
              <a:t>Christmas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456294-3D01-3CCF-2CD0-CBB1D487FFD8}"/>
              </a:ext>
            </a:extLst>
          </p:cNvPr>
          <p:cNvSpPr/>
          <p:nvPr/>
        </p:nvSpPr>
        <p:spPr>
          <a:xfrm>
            <a:off x="1084345" y="4676163"/>
            <a:ext cx="4031440" cy="679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35363A"/>
                </a:solidFill>
                <a:latin typeface="Galano Grotesque SemiBold" panose="00000700000000000000" pitchFamily="50" charset="0"/>
                <a:cs typeface="Aharoni" panose="02010803020104030203" pitchFamily="2" charset="-79"/>
              </a:rPr>
              <a:t>Birthdays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28D11F-9183-7D33-8B99-04F1D0B8B31D}"/>
              </a:ext>
            </a:extLst>
          </p:cNvPr>
          <p:cNvSpPr/>
          <p:nvPr/>
        </p:nvSpPr>
        <p:spPr>
          <a:xfrm>
            <a:off x="1084345" y="5471199"/>
            <a:ext cx="4031440" cy="679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35363A"/>
                </a:solidFill>
                <a:latin typeface="Galano Grotesque SemiBold" panose="00000700000000000000" pitchFamily="50" charset="0"/>
                <a:cs typeface="Aharoni" panose="02010803020104030203" pitchFamily="2" charset="-79"/>
              </a:rPr>
              <a:t>Anything else?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CF3243-C108-106E-8F9D-1CB02A42C367}"/>
              </a:ext>
            </a:extLst>
          </p:cNvPr>
          <p:cNvSpPr txBox="1"/>
          <p:nvPr/>
        </p:nvSpPr>
        <p:spPr>
          <a:xfrm>
            <a:off x="5951621" y="3188331"/>
            <a:ext cx="54233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Move spare money into a separate account on the first day of the month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3ADB62-70E5-DE07-99C3-E35A6E0EA9D4}"/>
              </a:ext>
            </a:extLst>
          </p:cNvPr>
          <p:cNvSpPr/>
          <p:nvPr/>
        </p:nvSpPr>
        <p:spPr>
          <a:xfrm>
            <a:off x="5758052" y="3188331"/>
            <a:ext cx="57317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3EDBA86-D80D-4EFB-AB91-DD574DF2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361">
            <a:off x="8592769" y="1680709"/>
            <a:ext cx="2085059" cy="42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tarling bank logo&quot;">
            <a:extLst>
              <a:ext uri="{FF2B5EF4-FFF2-40B4-BE49-F238E27FC236}">
                <a16:creationId xmlns:a16="http://schemas.microsoft.com/office/drawing/2014/main" id="{0AE1A21F-B787-4518-92C7-8C885585F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r="29531" b="18770"/>
          <a:stretch/>
        </p:blipFill>
        <p:spPr bwMode="auto">
          <a:xfrm>
            <a:off x="5160155" y="5428548"/>
            <a:ext cx="995498" cy="10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EBC942A6-C3BD-487D-83CC-B4E514E6EB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4616"/>
              </p:ext>
            </p:extLst>
          </p:nvPr>
        </p:nvGraphicFramePr>
        <p:xfrm>
          <a:off x="965905" y="1575352"/>
          <a:ext cx="6734802" cy="2604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8A942E2D-C575-E5AC-BDE5-8AAEB975645F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BUDGETING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HOW TO KEEP A BUDGET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pic>
        <p:nvPicPr>
          <p:cNvPr id="2052" name="Picture 4" descr="Image result for money dashboard&quot;">
            <a:extLst>
              <a:ext uri="{FF2B5EF4-FFF2-40B4-BE49-F238E27FC236}">
                <a16:creationId xmlns:a16="http://schemas.microsoft.com/office/drawing/2014/main" id="{94FCA3BC-1033-4E23-A650-0B3AEDDC0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4" b="41817"/>
          <a:stretch/>
        </p:blipFill>
        <p:spPr bwMode="auto">
          <a:xfrm>
            <a:off x="3953252" y="5047451"/>
            <a:ext cx="2413807" cy="30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5DDCB6A-E342-4433-B608-875A6D35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898">
            <a:off x="7484465" y="2113183"/>
            <a:ext cx="2085059" cy="42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nzo-logo">
            <a:extLst>
              <a:ext uri="{FF2B5EF4-FFF2-40B4-BE49-F238E27FC236}">
                <a16:creationId xmlns:a16="http://schemas.microsoft.com/office/drawing/2014/main" id="{94FBE2B1-3A86-4F88-8906-8C722EC51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3" t="33911" r="60054" b="35212"/>
          <a:stretch/>
        </p:blipFill>
        <p:spPr bwMode="auto">
          <a:xfrm>
            <a:off x="4268093" y="5507694"/>
            <a:ext cx="995498" cy="66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mma Logo">
            <a:extLst>
              <a:ext uri="{FF2B5EF4-FFF2-40B4-BE49-F238E27FC236}">
                <a16:creationId xmlns:a16="http://schemas.microsoft.com/office/drawing/2014/main" id="{4604AE66-E40E-484E-B3B7-9A52B267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27" y="4360741"/>
            <a:ext cx="2085059" cy="60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9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CE451F0-7070-4C2B-8B54-80BF7553F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graphicEl>
                                              <a:dgm id="{8CE451F0-7070-4C2B-8B54-80BF7553F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0C8F4C3A-EEE7-417D-A0AC-67B6755C6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graphicEl>
                                              <a:dgm id="{0C8F4C3A-EEE7-417D-A0AC-67B6755C6E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95E605D8-4178-410F-94AD-EBB5A12F8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graphicEl>
                                              <a:dgm id="{95E605D8-4178-410F-94AD-EBB5A12F8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34D2B4A-ABD1-4388-9460-A8183B160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graphicEl>
                                              <a:dgm id="{334D2B4A-ABD1-4388-9460-A8183B160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5D35086-74B6-4DBB-A80C-0240EE0D6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graphicEl>
                                              <a:dgm id="{75D35086-74B6-4DBB-A80C-0240EE0D6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0E7B240-358C-432C-BB5B-13521FC1B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graphicEl>
                                              <a:dgm id="{70E7B240-358C-432C-BB5B-13521FC1B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A8A94-8D62-8749-A54A-8E680DA9D81B}"/>
              </a:ext>
            </a:extLst>
          </p:cNvPr>
          <p:cNvSpPr txBox="1"/>
          <p:nvPr/>
        </p:nvSpPr>
        <p:spPr>
          <a:xfrm>
            <a:off x="5410346" y="2813149"/>
            <a:ext cx="708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baseline="0">
                <a:solidFill>
                  <a:srgbClr val="3B383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MORTGAGES</a:t>
            </a:r>
            <a:endParaRPr lang="en-GB" sz="3600" b="1">
              <a:solidFill>
                <a:srgbClr val="3B383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166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C5E34EA-508E-0218-EAB6-8ECB97365E99}"/>
              </a:ext>
            </a:extLst>
          </p:cNvPr>
          <p:cNvSpPr txBox="1">
            <a:spLocks/>
          </p:cNvSpPr>
          <p:nvPr/>
        </p:nvSpPr>
        <p:spPr>
          <a:xfrm>
            <a:off x="3370654" y="1969356"/>
            <a:ext cx="4593713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MORTGAGES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ADVISORY NOTE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BA410D-503D-0F56-8F75-7D24EE9AE8B5}"/>
              </a:ext>
            </a:extLst>
          </p:cNvPr>
          <p:cNvSpPr txBox="1"/>
          <p:nvPr/>
        </p:nvSpPr>
        <p:spPr>
          <a:xfrm>
            <a:off x="3652681" y="3028177"/>
            <a:ext cx="47795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The following is for guidance only and cannot be considered advice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588F33-5D7B-8AC5-7FF7-BC3D64503AB9}"/>
              </a:ext>
            </a:extLst>
          </p:cNvPr>
          <p:cNvSpPr/>
          <p:nvPr/>
        </p:nvSpPr>
        <p:spPr>
          <a:xfrm>
            <a:off x="3459112" y="3028177"/>
            <a:ext cx="47692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icture of a store">
            <a:extLst>
              <a:ext uri="{FF2B5EF4-FFF2-40B4-BE49-F238E27FC236}">
                <a16:creationId xmlns:a16="http://schemas.microsoft.com/office/drawing/2014/main" id="{19425C3F-68B3-4DD8-919A-7428D1A78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6" y="2110856"/>
            <a:ext cx="4292038" cy="3217352"/>
          </a:xfrm>
          <a:prstGeom prst="roundRect">
            <a:avLst>
              <a:gd name="adj" fmla="val 7098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00F01303-E186-4603-A652-0D89A4921891}"/>
              </a:ext>
            </a:extLst>
          </p:cNvPr>
          <p:cNvSpPr/>
          <p:nvPr/>
        </p:nvSpPr>
        <p:spPr>
          <a:xfrm>
            <a:off x="8485042" y="841406"/>
            <a:ext cx="345605" cy="5255327"/>
          </a:xfrm>
          <a:prstGeom prst="rightBrace">
            <a:avLst/>
          </a:prstGeom>
          <a:ln w="19050">
            <a:solidFill>
              <a:srgbClr val="0060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E17169-79AA-462B-A107-88462ED4E81F}"/>
              </a:ext>
            </a:extLst>
          </p:cNvPr>
          <p:cNvGrpSpPr/>
          <p:nvPr/>
        </p:nvGrpSpPr>
        <p:grpSpPr>
          <a:xfrm>
            <a:off x="9180498" y="2879226"/>
            <a:ext cx="2563812" cy="1179686"/>
            <a:chOff x="5561266" y="2818458"/>
            <a:chExt cx="2563812" cy="2598208"/>
          </a:xfrm>
          <a:solidFill>
            <a:srgbClr val="F2F2F2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1FA8F7C-9B88-4B7B-BE44-805E7BD9DFE6}"/>
                </a:ext>
              </a:extLst>
            </p:cNvPr>
            <p:cNvSpPr/>
            <p:nvPr/>
          </p:nvSpPr>
          <p:spPr>
            <a:xfrm>
              <a:off x="5561266" y="2818458"/>
              <a:ext cx="2563812" cy="259820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rgbClr val="00606B"/>
                </a:solidFill>
              </a:endParaRPr>
            </a:p>
          </p:txBody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50842E10-2229-4C90-B527-7A43047A76FF}"/>
                </a:ext>
              </a:extLst>
            </p:cNvPr>
            <p:cNvSpPr txBox="1"/>
            <p:nvPr/>
          </p:nvSpPr>
          <p:spPr>
            <a:xfrm>
              <a:off x="5636357" y="2893549"/>
              <a:ext cx="2413630" cy="244802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000" b="1">
                  <a:solidFill>
                    <a:schemeClr val="bg1"/>
                  </a:solidFill>
                  <a:latin typeface="Galano Grotesque SemiBold" panose="00000700000000000000" pitchFamily="50" charset="0"/>
                  <a:cs typeface="Aharoni" panose="02010803020104030203" pitchFamily="2" charset="-79"/>
                </a:defRPr>
              </a:lvl1pPr>
            </a:lstStyle>
            <a:p>
              <a:r>
                <a:rPr lang="en-GB" sz="1800" dirty="0">
                  <a:solidFill>
                    <a:srgbClr val="00606B"/>
                  </a:solidFill>
                </a:rPr>
                <a:t>Financial Knowledge Gaps for Forces Families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6A3B64AC-8642-FC35-74C3-B15B4F8407EC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4593713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WHY ARE WE HERE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7BA690-8BE8-EE17-2DE5-B901FBC22F37}"/>
              </a:ext>
            </a:extLst>
          </p:cNvPr>
          <p:cNvGrpSpPr/>
          <p:nvPr/>
        </p:nvGrpSpPr>
        <p:grpSpPr>
          <a:xfrm>
            <a:off x="4073879" y="1619760"/>
            <a:ext cx="4410003" cy="3455934"/>
            <a:chOff x="4073879" y="1619760"/>
            <a:chExt cx="4410003" cy="34559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1A8ACDD-B5C0-423D-8B0F-B6030106362B}"/>
                </a:ext>
              </a:extLst>
            </p:cNvPr>
            <p:cNvGrpSpPr/>
            <p:nvPr/>
          </p:nvGrpSpPr>
          <p:grpSpPr>
            <a:xfrm rot="21348961">
              <a:off x="4073879" y="1619760"/>
              <a:ext cx="4410003" cy="3455934"/>
              <a:chOff x="3770720" y="1413140"/>
              <a:chExt cx="4410003" cy="3455934"/>
            </a:xfrm>
          </p:grpSpPr>
          <p:pic>
            <p:nvPicPr>
              <p:cNvPr id="1028" name="Picture 4" descr="financial Health Survey">
                <a:extLst>
                  <a:ext uri="{FF2B5EF4-FFF2-40B4-BE49-F238E27FC236}">
                    <a16:creationId xmlns:a16="http://schemas.microsoft.com/office/drawing/2014/main" id="{3FBDB73A-4697-492E-8A8D-5C6D14CFCC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521159">
                <a:off x="3770720" y="1413140"/>
                <a:ext cx="3811372" cy="316880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financial Health Survey">
                <a:extLst>
                  <a:ext uri="{FF2B5EF4-FFF2-40B4-BE49-F238E27FC236}">
                    <a16:creationId xmlns:a16="http://schemas.microsoft.com/office/drawing/2014/main" id="{D83CCE50-6CDE-4F5E-8979-2BDD183FB4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57337">
                <a:off x="4045216" y="1540293"/>
                <a:ext cx="3811372" cy="316880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financial Health Survey">
                <a:extLst>
                  <a:ext uri="{FF2B5EF4-FFF2-40B4-BE49-F238E27FC236}">
                    <a16:creationId xmlns:a16="http://schemas.microsoft.com/office/drawing/2014/main" id="{A4C7B383-FFB5-489D-9001-A2858D302E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01073">
                <a:off x="4369351" y="1700266"/>
                <a:ext cx="3811372" cy="316880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86F3051-63E0-A78C-70DC-83CCC3715471}"/>
                </a:ext>
              </a:extLst>
            </p:cNvPr>
            <p:cNvSpPr/>
            <p:nvPr/>
          </p:nvSpPr>
          <p:spPr>
            <a:xfrm>
              <a:off x="6631806" y="2492943"/>
              <a:ext cx="1819175" cy="2063364"/>
            </a:xfrm>
            <a:custGeom>
              <a:avLst/>
              <a:gdLst>
                <a:gd name="connsiteX0" fmla="*/ 1607419 w 1819175"/>
                <a:gd name="connsiteY0" fmla="*/ 0 h 2059806"/>
                <a:gd name="connsiteX1" fmla="*/ 308009 w 1819175"/>
                <a:gd name="connsiteY1" fmla="*/ 125129 h 2059806"/>
                <a:gd name="connsiteX2" fmla="*/ 0 w 1819175"/>
                <a:gd name="connsiteY2" fmla="*/ 1174282 h 2059806"/>
                <a:gd name="connsiteX3" fmla="*/ 548640 w 1819175"/>
                <a:gd name="connsiteY3" fmla="*/ 2059806 h 2059806"/>
                <a:gd name="connsiteX4" fmla="*/ 1819175 w 1819175"/>
                <a:gd name="connsiteY4" fmla="*/ 1925053 h 2059806"/>
                <a:gd name="connsiteX5" fmla="*/ 1607419 w 1819175"/>
                <a:gd name="connsiteY5" fmla="*/ 0 h 2059806"/>
                <a:gd name="connsiteX0" fmla="*/ 1607419 w 1819175"/>
                <a:gd name="connsiteY0" fmla="*/ 0 h 2063364"/>
                <a:gd name="connsiteX1" fmla="*/ 308009 w 1819175"/>
                <a:gd name="connsiteY1" fmla="*/ 125129 h 2063364"/>
                <a:gd name="connsiteX2" fmla="*/ 0 w 1819175"/>
                <a:gd name="connsiteY2" fmla="*/ 1174282 h 2063364"/>
                <a:gd name="connsiteX3" fmla="*/ 527292 w 1819175"/>
                <a:gd name="connsiteY3" fmla="*/ 2063364 h 2063364"/>
                <a:gd name="connsiteX4" fmla="*/ 1819175 w 1819175"/>
                <a:gd name="connsiteY4" fmla="*/ 1925053 h 2063364"/>
                <a:gd name="connsiteX5" fmla="*/ 1607419 w 1819175"/>
                <a:gd name="connsiteY5" fmla="*/ 0 h 2063364"/>
                <a:gd name="connsiteX0" fmla="*/ 1607419 w 1819175"/>
                <a:gd name="connsiteY0" fmla="*/ 0 h 2063364"/>
                <a:gd name="connsiteX1" fmla="*/ 304451 w 1819175"/>
                <a:gd name="connsiteY1" fmla="*/ 132245 h 2063364"/>
                <a:gd name="connsiteX2" fmla="*/ 0 w 1819175"/>
                <a:gd name="connsiteY2" fmla="*/ 1174282 h 2063364"/>
                <a:gd name="connsiteX3" fmla="*/ 527292 w 1819175"/>
                <a:gd name="connsiteY3" fmla="*/ 2063364 h 2063364"/>
                <a:gd name="connsiteX4" fmla="*/ 1819175 w 1819175"/>
                <a:gd name="connsiteY4" fmla="*/ 1925053 h 2063364"/>
                <a:gd name="connsiteX5" fmla="*/ 1607419 w 1819175"/>
                <a:gd name="connsiteY5" fmla="*/ 0 h 20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9175" h="2063364">
                  <a:moveTo>
                    <a:pt x="1607419" y="0"/>
                  </a:moveTo>
                  <a:lnTo>
                    <a:pt x="304451" y="132245"/>
                  </a:lnTo>
                  <a:lnTo>
                    <a:pt x="0" y="1174282"/>
                  </a:lnTo>
                  <a:lnTo>
                    <a:pt x="527292" y="2063364"/>
                  </a:lnTo>
                  <a:lnTo>
                    <a:pt x="1819175" y="1925053"/>
                  </a:lnTo>
                  <a:lnTo>
                    <a:pt x="1607419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5000" sy="15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67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940A288-E3D5-41BE-8E8B-686DB114B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258090"/>
              </p:ext>
            </p:extLst>
          </p:nvPr>
        </p:nvGraphicFramePr>
        <p:xfrm>
          <a:off x="2123765" y="309516"/>
          <a:ext cx="9792311" cy="6110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7" descr="House with solid fill">
            <a:extLst>
              <a:ext uri="{FF2B5EF4-FFF2-40B4-BE49-F238E27FC236}">
                <a16:creationId xmlns:a16="http://schemas.microsoft.com/office/drawing/2014/main" id="{9B42D959-ACA8-42E0-B662-FB59152E7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2720" y="29718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5D7379-6993-E8B0-A8ED-6BDB7D2EDE5E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MORTGAGES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GETTING READY TO APPLY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4954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F739CF-0E9F-4F65-99E7-2C3987090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22F739CF-0E9F-4F65-99E7-2C39870900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3C6DB1-28CC-4697-AAAE-217F80819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FC3C6DB1-28CC-4697-AAAE-217F80819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D395A9-556E-48E1-B050-0248B11F6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1D395A9-556E-48E1-B050-0248B11F6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9F4F21-7E5A-4CFD-8C0D-463112A33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9B9F4F21-7E5A-4CFD-8C0D-463112A33A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CDBE6D-8ADC-4D28-97A4-C38692033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22CDBE6D-8ADC-4D28-97A4-C38692033F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69AABF-8F89-4DB4-94D6-57AD1943B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E69AABF-8F89-4DB4-94D6-57AD1943B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B664EE-7A15-4B44-8796-835FAFCD3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3AB664EE-7A15-4B44-8796-835FAFCD37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5C4014-801D-4B9A-950C-1ED95A4A4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25C4014-801D-4B9A-950C-1ED95A4A4E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AF3F31-FE03-45BD-B1AC-615478C42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89AF3F31-FE03-45BD-B1AC-615478C42E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39F2E9-37DC-4C92-84E4-4BA0F74A0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3739F2E9-37DC-4C92-84E4-4BA0F74A0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6CA9CE-3F4B-46D6-9633-41B0F71AF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586CA9CE-3F4B-46D6-9633-41B0F71AF1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CC03C-0093-4A28-B1E4-99106DE50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61BCC03C-0093-4A28-B1E4-99106DE50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F75887-D74F-4989-822E-7DE75F2D8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2BF75887-D74F-4989-822E-7DE75F2D8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EB2374-5A03-47CB-9706-0E9C70453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32EB2374-5A03-47CB-9706-0E9C704538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4699DF-D57E-4470-950C-273A8519B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0F4699DF-D57E-4470-950C-273A8519B3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E5958EA-4F80-4ED9-93DD-BC7BA0E3271B}"/>
              </a:ext>
            </a:extLst>
          </p:cNvPr>
          <p:cNvGrpSpPr/>
          <p:nvPr/>
        </p:nvGrpSpPr>
        <p:grpSpPr>
          <a:xfrm rot="21388685">
            <a:off x="4113439" y="1115785"/>
            <a:ext cx="5086347" cy="2682875"/>
            <a:chOff x="4124325" y="1209675"/>
            <a:chExt cx="5086347" cy="26828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E247D3-9999-4319-A98E-1B7F4DC7A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247" r="58281" b="16801"/>
            <a:stretch/>
          </p:blipFill>
          <p:spPr>
            <a:xfrm>
              <a:off x="4124325" y="1209675"/>
              <a:ext cx="5086347" cy="26828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1D62F4-675B-4259-9E4B-075143C06563}"/>
                </a:ext>
              </a:extLst>
            </p:cNvPr>
            <p:cNvSpPr/>
            <p:nvPr/>
          </p:nvSpPr>
          <p:spPr>
            <a:xfrm>
              <a:off x="4124325" y="1471613"/>
              <a:ext cx="5024431" cy="85725"/>
            </a:xfrm>
            <a:prstGeom prst="rect">
              <a:avLst/>
            </a:prstGeom>
            <a:solidFill>
              <a:srgbClr val="35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B7605C-AF08-4067-A4A9-9312289C408F}"/>
              </a:ext>
            </a:extLst>
          </p:cNvPr>
          <p:cNvGrpSpPr/>
          <p:nvPr/>
        </p:nvGrpSpPr>
        <p:grpSpPr>
          <a:xfrm rot="261324">
            <a:off x="6528964" y="1784251"/>
            <a:ext cx="5086345" cy="2682875"/>
            <a:chOff x="5297715" y="2093913"/>
            <a:chExt cx="5086345" cy="2682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076C77-BF30-4A47-B847-279A4E7E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411" r="58281" b="16636"/>
            <a:stretch/>
          </p:blipFill>
          <p:spPr>
            <a:xfrm>
              <a:off x="5297715" y="2093913"/>
              <a:ext cx="5086345" cy="26828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2DE0E8-99C0-4CE9-A96B-0F966BB1A74F}"/>
                </a:ext>
              </a:extLst>
            </p:cNvPr>
            <p:cNvSpPr/>
            <p:nvPr/>
          </p:nvSpPr>
          <p:spPr>
            <a:xfrm>
              <a:off x="5328671" y="2355851"/>
              <a:ext cx="5024431" cy="85725"/>
            </a:xfrm>
            <a:prstGeom prst="rect">
              <a:avLst/>
            </a:prstGeom>
            <a:solidFill>
              <a:srgbClr val="35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BE6025-2965-4B4B-A6BC-D806F4564F33}"/>
              </a:ext>
            </a:extLst>
          </p:cNvPr>
          <p:cNvGrpSpPr/>
          <p:nvPr/>
        </p:nvGrpSpPr>
        <p:grpSpPr>
          <a:xfrm rot="245332">
            <a:off x="4916186" y="3259842"/>
            <a:ext cx="5165830" cy="2696134"/>
            <a:chOff x="4927072" y="3353732"/>
            <a:chExt cx="5165830" cy="26961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D9D45E-219A-471A-B62A-3CB969690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113" r="58281" b="16603"/>
            <a:stretch/>
          </p:blipFill>
          <p:spPr>
            <a:xfrm rot="21235603">
              <a:off x="5006561" y="3353732"/>
              <a:ext cx="5086341" cy="26961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003B0B-F1AC-4BB1-A333-8CA8E728A118}"/>
                </a:ext>
              </a:extLst>
            </p:cNvPr>
            <p:cNvSpPr/>
            <p:nvPr/>
          </p:nvSpPr>
          <p:spPr>
            <a:xfrm rot="21235603">
              <a:off x="4927072" y="3620920"/>
              <a:ext cx="5024431" cy="85725"/>
            </a:xfrm>
            <a:prstGeom prst="rect">
              <a:avLst/>
            </a:prstGeom>
            <a:solidFill>
              <a:srgbClr val="35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3006D4-7CC0-9996-74C8-8108A29A0FDA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MORTGAGES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HOW MUCH CAN YOU BORROW 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D0714-E429-5156-B2FE-25ECD3D6D65D}"/>
              </a:ext>
            </a:extLst>
          </p:cNvPr>
          <p:cNvSpPr txBox="1"/>
          <p:nvPr/>
        </p:nvSpPr>
        <p:spPr>
          <a:xfrm>
            <a:off x="745443" y="3952355"/>
            <a:ext cx="31071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Online Mortgage calculators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Agreement in principle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579CB-274C-E9D9-EC60-7792507CB7BC}"/>
              </a:ext>
            </a:extLst>
          </p:cNvPr>
          <p:cNvSpPr/>
          <p:nvPr/>
        </p:nvSpPr>
        <p:spPr>
          <a:xfrm>
            <a:off x="551874" y="3952355"/>
            <a:ext cx="50761" cy="18158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30BFD54-9E13-4028-9CBE-8D0DC9864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474008"/>
              </p:ext>
            </p:extLst>
          </p:nvPr>
        </p:nvGraphicFramePr>
        <p:xfrm>
          <a:off x="2156475" y="1129817"/>
          <a:ext cx="78790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30214ACE-AA5A-ECE1-B803-4C0EF34156FD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MORTGAGES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RAISING DEPOSIT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78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B6F39-8A5E-4E06-BA72-DA6F456BA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2C1B6F39-8A5E-4E06-BA72-DA6F456BA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9688B-5F83-41D2-833F-9CCA3DE55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3C19688B-5F83-41D2-833F-9CCA3DE55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70E83F-F4BA-42E6-BA2A-1426F4781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D470E83F-F4BA-42E6-BA2A-1426F4781B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064719-639D-49FE-9EA1-DAB8E8CDB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61064719-639D-49FE-9EA1-DAB8E8CDB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751F16-CF27-46A9-ACE2-32D1C924F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6E751F16-CF27-46A9-ACE2-32D1C924F6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69171-FFE8-4392-ADCE-B5B4C28AA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E5369171-FFE8-4392-ADCE-B5B4C28AA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D7868C-5CAC-4425-A425-288BB4637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38D7868C-5CAC-4425-A425-288BB4637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0D64D243-0E92-4867-BA49-77AC36C22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999795"/>
              </p:ext>
            </p:extLst>
          </p:nvPr>
        </p:nvGraphicFramePr>
        <p:xfrm>
          <a:off x="4386641" y="1210606"/>
          <a:ext cx="6513883" cy="5147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6ED2315-F6A3-712B-0312-91D38A56F31D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MORTGAGES</a:t>
            </a:r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OTHER COSTS TO THINK ABOUT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48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4D3AF796-85FF-42E8-A1CE-0127F31B1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9993116A-764E-4608-A38B-04D971669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1E79009A-0EC2-4DDC-951A-355AD29D0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83408465-0106-4F12-89BF-65A46AF5C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0C26FA7-A3C8-471E-AEEB-FC70C4B28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3A0674BC-5B85-4044-B501-76E494192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ED2315-F6A3-712B-0312-91D38A56F31D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MORTGAGES</a:t>
            </a:r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MORE INFORMATION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2FF2BF-6431-A79C-675B-25A8C61C5A70}"/>
              </a:ext>
            </a:extLst>
          </p:cNvPr>
          <p:cNvGrpSpPr/>
          <p:nvPr/>
        </p:nvGrpSpPr>
        <p:grpSpPr>
          <a:xfrm>
            <a:off x="423071" y="309516"/>
            <a:ext cx="10772153" cy="6858000"/>
            <a:chOff x="976383" y="-99625"/>
            <a:chExt cx="10772153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29CBB8-9174-9744-F2AC-C2A9C386EBA4}"/>
                </a:ext>
              </a:extLst>
            </p:cNvPr>
            <p:cNvGrpSpPr/>
            <p:nvPr/>
          </p:nvGrpSpPr>
          <p:grpSpPr>
            <a:xfrm>
              <a:off x="976383" y="-99625"/>
              <a:ext cx="10772153" cy="6858000"/>
              <a:chOff x="798443" y="-248478"/>
              <a:chExt cx="10772153" cy="685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6348F56-D9AE-2DE5-2195-5A76938792E6}"/>
                  </a:ext>
                </a:extLst>
              </p:cNvPr>
              <p:cNvGrpSpPr/>
              <p:nvPr/>
            </p:nvGrpSpPr>
            <p:grpSpPr>
              <a:xfrm>
                <a:off x="7661622" y="1446142"/>
                <a:ext cx="3908974" cy="3717236"/>
                <a:chOff x="8208274" y="1485899"/>
                <a:chExt cx="3908974" cy="371723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E3428B0-28BC-8C46-1AB7-0909C0CF2EC5}"/>
                    </a:ext>
                  </a:extLst>
                </p:cNvPr>
                <p:cNvSpPr/>
                <p:nvPr/>
              </p:nvSpPr>
              <p:spPr>
                <a:xfrm>
                  <a:off x="8208274" y="1485899"/>
                  <a:ext cx="3908974" cy="3717236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" name="Picture 9" descr="Qr code&#10;&#10;Description automatically generated">
                  <a:extLst>
                    <a:ext uri="{FF2B5EF4-FFF2-40B4-BE49-F238E27FC236}">
                      <a16:creationId xmlns:a16="http://schemas.microsoft.com/office/drawing/2014/main" id="{49F5BF88-11B3-E68B-CF22-86185E2793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74" t="7895" r="8198" b="8409"/>
                <a:stretch/>
              </p:blipFill>
              <p:spPr>
                <a:xfrm>
                  <a:off x="8835887" y="2027583"/>
                  <a:ext cx="2653748" cy="2633869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2" descr="Digital HomeBuyersGuide">
                <a:extLst>
                  <a:ext uri="{FF2B5EF4-FFF2-40B4-BE49-F238E27FC236}">
                    <a16:creationId xmlns:a16="http://schemas.microsoft.com/office/drawing/2014/main" id="{7BF95DFE-3B3D-BDCF-3188-7890DC0A41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443" y="-248478"/>
                <a:ext cx="9144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801829-F136-3FA2-0453-43D40DCB7A50}"/>
                </a:ext>
              </a:extLst>
            </p:cNvPr>
            <p:cNvSpPr/>
            <p:nvPr/>
          </p:nvSpPr>
          <p:spPr>
            <a:xfrm>
              <a:off x="5143500" y="5549900"/>
              <a:ext cx="2654300" cy="165100"/>
            </a:xfrm>
            <a:prstGeom prst="rect">
              <a:avLst/>
            </a:prstGeom>
            <a:solidFill>
              <a:srgbClr val="006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9A03FC-2EA9-8845-3857-6560437AAD81}"/>
                </a:ext>
              </a:extLst>
            </p:cNvPr>
            <p:cNvSpPr txBox="1"/>
            <p:nvPr/>
          </p:nvSpPr>
          <p:spPr>
            <a:xfrm>
              <a:off x="5224880" y="2311504"/>
              <a:ext cx="2241755" cy="15696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200" b="1" dirty="0">
                  <a:solidFill>
                    <a:schemeClr val="bg1"/>
                  </a:solidFill>
                  <a:latin typeface="Oswald" panose="02000503000000000000" pitchFamily="2" charset="0"/>
                </a:rPr>
                <a:t>HOME</a:t>
              </a:r>
            </a:p>
            <a:p>
              <a:pPr algn="r"/>
              <a:r>
                <a:rPr lang="en-GB" sz="3200" b="1" dirty="0">
                  <a:solidFill>
                    <a:schemeClr val="bg1"/>
                  </a:solidFill>
                  <a:latin typeface="Oswald" panose="02000503000000000000" pitchFamily="2" charset="0"/>
                </a:rPr>
                <a:t>BUYERS</a:t>
              </a:r>
            </a:p>
            <a:p>
              <a:pPr algn="r"/>
              <a:r>
                <a:rPr lang="en-GB" sz="3200" b="1" dirty="0">
                  <a:solidFill>
                    <a:schemeClr val="bg1"/>
                  </a:solidFill>
                  <a:latin typeface="Oswald" panose="02000503000000000000" pitchFamily="2" charset="0"/>
                </a:rPr>
                <a:t>GUIDE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030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1B21A8-55D3-3A98-ECBB-0099522ACEDF}"/>
              </a:ext>
            </a:extLst>
          </p:cNvPr>
          <p:cNvSpPr txBox="1">
            <a:spLocks/>
          </p:cNvSpPr>
          <p:nvPr/>
        </p:nvSpPr>
        <p:spPr>
          <a:xfrm>
            <a:off x="5821753" y="2860032"/>
            <a:ext cx="5622101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GOVERNMENT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9ED21-E60B-4F6F-827D-FB731217228F}"/>
              </a:ext>
            </a:extLst>
          </p:cNvPr>
          <p:cNvSpPr txBox="1"/>
          <p:nvPr/>
        </p:nvSpPr>
        <p:spPr>
          <a:xfrm>
            <a:off x="6141881" y="3591595"/>
            <a:ext cx="5423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What are you entitled 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FBDC2-E81B-4A44-2FAF-ABABFFD6467F}"/>
              </a:ext>
            </a:extLst>
          </p:cNvPr>
          <p:cNvSpPr/>
          <p:nvPr/>
        </p:nvSpPr>
        <p:spPr>
          <a:xfrm>
            <a:off x="5948312" y="3591596"/>
            <a:ext cx="72204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ED2315-F6A3-712B-0312-91D38A56F31D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46633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BEREAVEMENT SUPPORT PAYMENT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A9DBF5-77AF-9659-6AFD-3CA4F6F19AF1}"/>
              </a:ext>
            </a:extLst>
          </p:cNvPr>
          <p:cNvSpPr/>
          <p:nvPr/>
        </p:nvSpPr>
        <p:spPr>
          <a:xfrm>
            <a:off x="1204301" y="2098373"/>
            <a:ext cx="4420648" cy="2375910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Galano Grotesque SemiBold" panose="00000700000000000000" pitchFamily="50" charset="0"/>
              </a:rPr>
              <a:t>£3,500 Lump Sum</a:t>
            </a:r>
          </a:p>
          <a:p>
            <a:pPr algn="ctr"/>
            <a:endParaRPr lang="en-GB" sz="2400" dirty="0">
              <a:solidFill>
                <a:srgbClr val="3B3838"/>
              </a:solidFill>
              <a:latin typeface="Galano Grotesque SemiBold" panose="00000700000000000000" pitchFamily="50" charset="0"/>
            </a:endParaRPr>
          </a:p>
          <a:p>
            <a:pPr algn="ctr"/>
            <a:r>
              <a:rPr lang="en-GB" sz="2400" dirty="0">
                <a:solidFill>
                  <a:srgbClr val="3B3838"/>
                </a:solidFill>
                <a:latin typeface="Galano Grotesque SemiBold" panose="00000700000000000000" pitchFamily="50" charset="0"/>
              </a:rPr>
              <a:t>£350 per month for up to 18 months</a:t>
            </a:r>
          </a:p>
        </p:txBody>
      </p:sp>
      <p:sp>
        <p:nvSpPr>
          <p:cNvPr id="3" name="Rectangle: Top Corners Rounded 17">
            <a:extLst>
              <a:ext uri="{FF2B5EF4-FFF2-40B4-BE49-F238E27FC236}">
                <a16:creationId xmlns:a16="http://schemas.microsoft.com/office/drawing/2014/main" id="{C00947B8-442B-3D3D-0462-1EB3D948EED1}"/>
              </a:ext>
            </a:extLst>
          </p:cNvPr>
          <p:cNvSpPr/>
          <p:nvPr/>
        </p:nvSpPr>
        <p:spPr>
          <a:xfrm>
            <a:off x="1204301" y="1315583"/>
            <a:ext cx="4420648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Receiving Child Benefit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B64F8B-FA88-C04A-37F6-9F006ED43A31}"/>
              </a:ext>
            </a:extLst>
          </p:cNvPr>
          <p:cNvSpPr/>
          <p:nvPr/>
        </p:nvSpPr>
        <p:spPr>
          <a:xfrm>
            <a:off x="6344334" y="2098373"/>
            <a:ext cx="4420648" cy="2375910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Galano Grotesque SemiBold" panose="00000700000000000000" pitchFamily="50" charset="0"/>
              </a:rPr>
              <a:t>£2,500 Lump Sum</a:t>
            </a:r>
          </a:p>
          <a:p>
            <a:pPr algn="ctr"/>
            <a:endParaRPr lang="en-GB" sz="2400" dirty="0">
              <a:solidFill>
                <a:srgbClr val="3B3838"/>
              </a:solidFill>
              <a:latin typeface="Galano Grotesque SemiBold" panose="00000700000000000000" pitchFamily="50" charset="0"/>
            </a:endParaRPr>
          </a:p>
          <a:p>
            <a:pPr algn="ctr"/>
            <a:r>
              <a:rPr lang="en-GB" sz="2400" dirty="0">
                <a:solidFill>
                  <a:srgbClr val="3B3838"/>
                </a:solidFill>
                <a:latin typeface="Galano Grotesque SemiBold" panose="00000700000000000000" pitchFamily="50" charset="0"/>
              </a:rPr>
              <a:t>£150 per month for up to 18 months</a:t>
            </a:r>
          </a:p>
        </p:txBody>
      </p:sp>
      <p:sp>
        <p:nvSpPr>
          <p:cNvPr id="5" name="Rectangle: Top Corners Rounded 17">
            <a:extLst>
              <a:ext uri="{FF2B5EF4-FFF2-40B4-BE49-F238E27FC236}">
                <a16:creationId xmlns:a16="http://schemas.microsoft.com/office/drawing/2014/main" id="{C36B0223-69F7-231C-B342-1DA2513A084A}"/>
              </a:ext>
            </a:extLst>
          </p:cNvPr>
          <p:cNvSpPr/>
          <p:nvPr/>
        </p:nvSpPr>
        <p:spPr>
          <a:xfrm>
            <a:off x="6344334" y="1315583"/>
            <a:ext cx="4420648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 Child Benefit</a:t>
            </a:r>
          </a:p>
        </p:txBody>
      </p:sp>
      <p:pic>
        <p:nvPicPr>
          <p:cNvPr id="8" name="Graphic 7" descr="Information with solid fill">
            <a:extLst>
              <a:ext uri="{FF2B5EF4-FFF2-40B4-BE49-F238E27FC236}">
                <a16:creationId xmlns:a16="http://schemas.microsoft.com/office/drawing/2014/main" id="{51068BD9-36B2-A192-CDC5-1CB52D264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6618" y="4862466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5A1F24-2D27-7C7A-6957-09718BE60F15}"/>
              </a:ext>
            </a:extLst>
          </p:cNvPr>
          <p:cNvSpPr txBox="1"/>
          <p:nvPr/>
        </p:nvSpPr>
        <p:spPr>
          <a:xfrm>
            <a:off x="2951018" y="5088833"/>
            <a:ext cx="7633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ileron" pitchFamily="2" charset="77"/>
              </a:rPr>
              <a:t>https://</a:t>
            </a:r>
            <a:r>
              <a:rPr lang="en-US" sz="2400" dirty="0" err="1">
                <a:latin typeface="Aileron" pitchFamily="2" charset="77"/>
              </a:rPr>
              <a:t>www.gov.uk</a:t>
            </a:r>
            <a:r>
              <a:rPr lang="en-US" sz="2400" dirty="0">
                <a:latin typeface="Aileron" pitchFamily="2" charset="77"/>
              </a:rPr>
              <a:t>/bereavement-support-payment</a:t>
            </a:r>
          </a:p>
        </p:txBody>
      </p:sp>
    </p:spTree>
    <p:extLst>
      <p:ext uri="{BB962C8B-B14F-4D97-AF65-F5344CB8AC3E}">
        <p14:creationId xmlns:p14="http://schemas.microsoft.com/office/powerpoint/2010/main" val="21784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1B21A8-55D3-3A98-ECBB-0099522ACEDF}"/>
              </a:ext>
            </a:extLst>
          </p:cNvPr>
          <p:cNvSpPr txBox="1">
            <a:spLocks/>
          </p:cNvSpPr>
          <p:nvPr/>
        </p:nvSpPr>
        <p:spPr>
          <a:xfrm>
            <a:off x="5821753" y="2860032"/>
            <a:ext cx="5622101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INVESTING MONEY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9ED21-E60B-4F6F-827D-FB731217228F}"/>
              </a:ext>
            </a:extLst>
          </p:cNvPr>
          <p:cNvSpPr txBox="1"/>
          <p:nvPr/>
        </p:nvSpPr>
        <p:spPr>
          <a:xfrm>
            <a:off x="6141881" y="3591595"/>
            <a:ext cx="5423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Making cash work harder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FBDC2-E81B-4A44-2FAF-ABABFFD6467F}"/>
              </a:ext>
            </a:extLst>
          </p:cNvPr>
          <p:cNvSpPr/>
          <p:nvPr/>
        </p:nvSpPr>
        <p:spPr>
          <a:xfrm>
            <a:off x="5948312" y="3591596"/>
            <a:ext cx="72204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8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ED2315-F6A3-712B-0312-91D38A56F31D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46633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IS IT WORTH INVESTING YOUR MONEY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9598DC-8FE2-847C-0D36-3D757E4F6A62}"/>
              </a:ext>
            </a:extLst>
          </p:cNvPr>
          <p:cNvGrpSpPr/>
          <p:nvPr/>
        </p:nvGrpSpPr>
        <p:grpSpPr>
          <a:xfrm>
            <a:off x="368642" y="969339"/>
            <a:ext cx="10747874" cy="1015663"/>
            <a:chOff x="368642" y="969339"/>
            <a:chExt cx="10747874" cy="1015663"/>
          </a:xfrm>
        </p:grpSpPr>
        <p:pic>
          <p:nvPicPr>
            <p:cNvPr id="8" name="Graphic 7" descr="Information with solid fill">
              <a:extLst>
                <a:ext uri="{FF2B5EF4-FFF2-40B4-BE49-F238E27FC236}">
                  <a16:creationId xmlns:a16="http://schemas.microsoft.com/office/drawing/2014/main" id="{51068BD9-36B2-A192-CDC5-1CB52D264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642" y="969339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5A1F24-2D27-7C7A-6957-09718BE60F15}"/>
                </a:ext>
              </a:extLst>
            </p:cNvPr>
            <p:cNvSpPr txBox="1"/>
            <p:nvPr/>
          </p:nvSpPr>
          <p:spPr>
            <a:xfrm>
              <a:off x="1283042" y="969339"/>
              <a:ext cx="983347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ileron" pitchFamily="2" charset="77"/>
                </a:rPr>
                <a:t>Always seek independent advice before investing</a:t>
              </a:r>
            </a:p>
            <a:p>
              <a:r>
                <a:rPr lang="en-GB" sz="2000" b="0" i="0" dirty="0">
                  <a:solidFill>
                    <a:srgbClr val="000000"/>
                  </a:solidFill>
                  <a:effectLst/>
                  <a:latin typeface="Inter"/>
                </a:rPr>
                <a:t>The value of investments can rise and fall so you could get back less than </a:t>
              </a:r>
              <a:r>
                <a:rPr lang="en-GB" sz="2000" b="0" i="0">
                  <a:solidFill>
                    <a:srgbClr val="000000"/>
                  </a:solidFill>
                  <a:effectLst/>
                  <a:latin typeface="Inter"/>
                </a:rPr>
                <a:t>you invest</a:t>
              </a:r>
              <a:endParaRPr lang="en-US" sz="2000" dirty="0">
                <a:latin typeface="Aileron" pitchFamily="2" charset="77"/>
              </a:endParaRPr>
            </a:p>
            <a:p>
              <a:r>
                <a:rPr lang="en-US" sz="2000" dirty="0">
                  <a:latin typeface="Aileron" pitchFamily="2" charset="77"/>
                </a:rPr>
                <a:t>Stag Protect are </a:t>
              </a:r>
              <a:r>
                <a:rPr lang="en-US" sz="2000" b="1" dirty="0">
                  <a:latin typeface="Aileron Bold" pitchFamily="2" charset="77"/>
                </a:rPr>
                <a:t>NOT </a:t>
              </a:r>
              <a:r>
                <a:rPr lang="en-US" sz="2000" dirty="0">
                  <a:latin typeface="Aileron" pitchFamily="2" charset="77"/>
                </a:rPr>
                <a:t>investment advisors</a:t>
              </a:r>
              <a:endParaRPr lang="en-US" sz="2000" b="1" dirty="0">
                <a:latin typeface="Aileron Bold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EA832F-F079-1CD5-784F-EE65839C5C37}"/>
              </a:ext>
            </a:extLst>
          </p:cNvPr>
          <p:cNvGrpSpPr/>
          <p:nvPr/>
        </p:nvGrpSpPr>
        <p:grpSpPr>
          <a:xfrm>
            <a:off x="719392" y="2354674"/>
            <a:ext cx="4420648" cy="3158700"/>
            <a:chOff x="719392" y="2354674"/>
            <a:chExt cx="4420648" cy="31587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00755C-C5E7-3C2D-21BE-8C35069F5D08}"/>
                </a:ext>
              </a:extLst>
            </p:cNvPr>
            <p:cNvSpPr/>
            <p:nvPr/>
          </p:nvSpPr>
          <p:spPr>
            <a:xfrm>
              <a:off x="719392" y="3137464"/>
              <a:ext cx="4420648" cy="2375910"/>
            </a:xfrm>
            <a:prstGeom prst="rect">
              <a:avLst/>
            </a:prstGeom>
            <a:solidFill>
              <a:srgbClr val="F2F2F2"/>
            </a:solidFill>
            <a:ln w="22225">
              <a:solidFill>
                <a:schemeClr val="accent1">
                  <a:shade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3B3838"/>
                  </a:solidFill>
                  <a:latin typeface="Galano Grotesque SemiBold" panose="00000700000000000000" pitchFamily="50" charset="0"/>
                </a:rPr>
                <a:t>8.33% return over the last 25 years.</a:t>
              </a:r>
            </a:p>
          </p:txBody>
        </p:sp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DC4795FA-6E6B-0E02-B06A-40FE2A2739F9}"/>
                </a:ext>
              </a:extLst>
            </p:cNvPr>
            <p:cNvSpPr/>
            <p:nvPr/>
          </p:nvSpPr>
          <p:spPr>
            <a:xfrm>
              <a:off x="719392" y="2354674"/>
              <a:ext cx="4420648" cy="679952"/>
            </a:xfrm>
            <a:prstGeom prst="round2SameRect">
              <a:avLst/>
            </a:prstGeom>
            <a:gradFill>
              <a:gsLst>
                <a:gs pos="0">
                  <a:srgbClr val="00606B"/>
                </a:gs>
                <a:gs pos="100000">
                  <a:srgbClr val="3B3838"/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Stocks and Shares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BD75E-904C-91CA-8F03-D6859BB96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93820"/>
            <a:ext cx="5020516" cy="41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1B21A8-55D3-3A98-ECBB-0099522ACEDF}"/>
              </a:ext>
            </a:extLst>
          </p:cNvPr>
          <p:cNvSpPr txBox="1">
            <a:spLocks/>
          </p:cNvSpPr>
          <p:nvPr/>
        </p:nvSpPr>
        <p:spPr>
          <a:xfrm>
            <a:off x="5821754" y="2804614"/>
            <a:ext cx="5141454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DISASTER PLANNING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9ED21-E60B-4F6F-827D-FB731217228F}"/>
              </a:ext>
            </a:extLst>
          </p:cNvPr>
          <p:cNvSpPr txBox="1"/>
          <p:nvPr/>
        </p:nvSpPr>
        <p:spPr>
          <a:xfrm>
            <a:off x="6141881" y="3536177"/>
            <a:ext cx="54233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Making sure you don’t get let down when you need your cover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FBDC2-E81B-4A44-2FAF-ABABFFD6467F}"/>
              </a:ext>
            </a:extLst>
          </p:cNvPr>
          <p:cNvSpPr/>
          <p:nvPr/>
        </p:nvSpPr>
        <p:spPr>
          <a:xfrm>
            <a:off x="5948312" y="3536177"/>
            <a:ext cx="45719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2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A8A94-8D62-8749-A54A-8E680DA9D81B}"/>
              </a:ext>
            </a:extLst>
          </p:cNvPr>
          <p:cNvSpPr txBox="1"/>
          <p:nvPr/>
        </p:nvSpPr>
        <p:spPr>
          <a:xfrm>
            <a:off x="5410346" y="2813149"/>
            <a:ext cx="708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baseline="0">
                <a:solidFill>
                  <a:srgbClr val="3B383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DEBT MANAGEMENT</a:t>
            </a:r>
            <a:endParaRPr lang="en-GB" sz="3600" b="1">
              <a:solidFill>
                <a:srgbClr val="3B383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644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A3C8127-9465-4D17-A10A-863D6F7117EE}"/>
              </a:ext>
            </a:extLst>
          </p:cNvPr>
          <p:cNvGrpSpPr/>
          <p:nvPr/>
        </p:nvGrpSpPr>
        <p:grpSpPr>
          <a:xfrm rot="907110">
            <a:off x="2706487" y="1927147"/>
            <a:ext cx="3282333" cy="1257457"/>
            <a:chOff x="8031192" y="267419"/>
            <a:chExt cx="3801372" cy="13859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Speech Bubble: Rectangle 14">
              <a:extLst>
                <a:ext uri="{FF2B5EF4-FFF2-40B4-BE49-F238E27FC236}">
                  <a16:creationId xmlns:a16="http://schemas.microsoft.com/office/drawing/2014/main" id="{6CB3B075-D7FC-451B-9E44-FDD7BCA38D05}"/>
                </a:ext>
              </a:extLst>
            </p:cNvPr>
            <p:cNvSpPr/>
            <p:nvPr/>
          </p:nvSpPr>
          <p:spPr>
            <a:xfrm>
              <a:off x="8080080" y="299053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Galano Grotesque SemiBold" panose="00000700000000000000" pitchFamily="50" charset="0"/>
              </a:endParaRPr>
            </a:p>
          </p:txBody>
        </p:sp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C1338691-3B07-4ED6-A2B2-8B2CBFADE6C7}"/>
                </a:ext>
              </a:extLst>
            </p:cNvPr>
            <p:cNvSpPr/>
            <p:nvPr/>
          </p:nvSpPr>
          <p:spPr>
            <a:xfrm>
              <a:off x="8031192" y="267419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353D59"/>
                  </a:solidFill>
                  <a:latin typeface="Galano Grotesque SemiBold" panose="00000700000000000000" pitchFamily="50" charset="0"/>
                </a:rPr>
                <a:t>Low confidence in solutions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904542-112D-41E5-8F0B-4E898F22EA82}"/>
              </a:ext>
            </a:extLst>
          </p:cNvPr>
          <p:cNvGrpSpPr/>
          <p:nvPr/>
        </p:nvGrpSpPr>
        <p:grpSpPr>
          <a:xfrm rot="333155">
            <a:off x="2384364" y="3141421"/>
            <a:ext cx="3282333" cy="1257457"/>
            <a:chOff x="4081895" y="976226"/>
            <a:chExt cx="3801372" cy="13859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Speech Bubble: Rectangle 17">
              <a:extLst>
                <a:ext uri="{FF2B5EF4-FFF2-40B4-BE49-F238E27FC236}">
                  <a16:creationId xmlns:a16="http://schemas.microsoft.com/office/drawing/2014/main" id="{E774BB57-A3BA-4BA7-BC70-F40ABF44E795}"/>
                </a:ext>
              </a:extLst>
            </p:cNvPr>
            <p:cNvSpPr/>
            <p:nvPr/>
          </p:nvSpPr>
          <p:spPr>
            <a:xfrm>
              <a:off x="4130783" y="1007860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Galano Grotesque SemiBold" panose="00000700000000000000" pitchFamily="50" charset="0"/>
              </a:endParaRPr>
            </a:p>
          </p:txBody>
        </p:sp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ADC1B0D0-820A-4F91-89D0-B478C39E920F}"/>
                </a:ext>
              </a:extLst>
            </p:cNvPr>
            <p:cNvSpPr/>
            <p:nvPr/>
          </p:nvSpPr>
          <p:spPr>
            <a:xfrm>
              <a:off x="4081895" y="976226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53D59"/>
                  </a:solidFill>
                  <a:latin typeface="Galano Grotesque SemiBold" panose="00000700000000000000" pitchFamily="50" charset="0"/>
                </a:rPr>
                <a:t>Terms not fully understood</a:t>
              </a: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F0946BDF-6419-42EA-1639-D9299AC967CA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DISASTER PLANNING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WHY SHOULD YOU CARE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38017E-1F86-0E1C-6F1D-A5B5585EFB57}"/>
              </a:ext>
            </a:extLst>
          </p:cNvPr>
          <p:cNvSpPr txBox="1"/>
          <p:nvPr/>
        </p:nvSpPr>
        <p:spPr>
          <a:xfrm>
            <a:off x="7258851" y="3379357"/>
            <a:ext cx="31825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Financial health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Survey results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11B380-7840-C3DD-5D35-C5E9C62ACDEE}"/>
              </a:ext>
            </a:extLst>
          </p:cNvPr>
          <p:cNvSpPr/>
          <p:nvPr/>
        </p:nvSpPr>
        <p:spPr>
          <a:xfrm>
            <a:off x="7065282" y="3379357"/>
            <a:ext cx="45719" cy="9541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6C05CD-EE0D-4BE3-AA6E-E3C86BD3A938}"/>
              </a:ext>
            </a:extLst>
          </p:cNvPr>
          <p:cNvGrpSpPr/>
          <p:nvPr/>
        </p:nvGrpSpPr>
        <p:grpSpPr>
          <a:xfrm rot="20929051">
            <a:off x="2506938" y="4385762"/>
            <a:ext cx="3318022" cy="1309506"/>
            <a:chOff x="1306028" y="4741633"/>
            <a:chExt cx="3842704" cy="14433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Speech Bubble: Rectangle 26">
              <a:extLst>
                <a:ext uri="{FF2B5EF4-FFF2-40B4-BE49-F238E27FC236}">
                  <a16:creationId xmlns:a16="http://schemas.microsoft.com/office/drawing/2014/main" id="{2FF7E22F-B415-480B-AB74-67FF8DFB4032}"/>
                </a:ext>
              </a:extLst>
            </p:cNvPr>
            <p:cNvSpPr/>
            <p:nvPr/>
          </p:nvSpPr>
          <p:spPr>
            <a:xfrm rot="577088">
              <a:off x="1396248" y="4830636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Galano Grotesque SemiBold" panose="00000700000000000000" pitchFamily="50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9F0B59-4FA6-4517-9964-B2A81E53FE7D}"/>
                </a:ext>
              </a:extLst>
            </p:cNvPr>
            <p:cNvGrpSpPr/>
            <p:nvPr/>
          </p:nvGrpSpPr>
          <p:grpSpPr>
            <a:xfrm rot="537582">
              <a:off x="1306028" y="4741633"/>
              <a:ext cx="3801372" cy="1385981"/>
              <a:chOff x="4081895" y="976226"/>
              <a:chExt cx="3801372" cy="1385981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5" name="Speech Bubble: Rectangle 24">
                <a:extLst>
                  <a:ext uri="{FF2B5EF4-FFF2-40B4-BE49-F238E27FC236}">
                    <a16:creationId xmlns:a16="http://schemas.microsoft.com/office/drawing/2014/main" id="{5D258040-C050-425D-BF86-023E115B4986}"/>
                  </a:ext>
                </a:extLst>
              </p:cNvPr>
              <p:cNvSpPr/>
              <p:nvPr/>
            </p:nvSpPr>
            <p:spPr>
              <a:xfrm>
                <a:off x="4130783" y="1007860"/>
                <a:ext cx="3752484" cy="1354347"/>
              </a:xfrm>
              <a:prstGeom prst="wedgeRectCallout">
                <a:avLst>
                  <a:gd name="adj1" fmla="val -20603"/>
                  <a:gd name="adj2" fmla="val 6186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tx1"/>
                  </a:solidFill>
                  <a:latin typeface="Galano Grotesque SemiBold" panose="00000700000000000000" pitchFamily="50" charset="0"/>
                </a:endParaRPr>
              </a:p>
            </p:txBody>
          </p:sp>
          <p:sp>
            <p:nvSpPr>
              <p:cNvPr id="26" name="Speech Bubble: Rectangle 25">
                <a:extLst>
                  <a:ext uri="{FF2B5EF4-FFF2-40B4-BE49-F238E27FC236}">
                    <a16:creationId xmlns:a16="http://schemas.microsoft.com/office/drawing/2014/main" id="{17E2FD6B-4341-4F05-8BA0-02095A2A9C29}"/>
                  </a:ext>
                </a:extLst>
              </p:cNvPr>
              <p:cNvSpPr/>
              <p:nvPr/>
            </p:nvSpPr>
            <p:spPr>
              <a:xfrm>
                <a:off x="4081895" y="976226"/>
                <a:ext cx="3752484" cy="1354347"/>
              </a:xfrm>
              <a:prstGeom prst="wedgeRectCallout">
                <a:avLst>
                  <a:gd name="adj1" fmla="val -20603"/>
                  <a:gd name="adj2" fmla="val 6186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>
                    <a:solidFill>
                      <a:srgbClr val="353D59"/>
                    </a:solidFill>
                    <a:latin typeface="Galano Grotesque SemiBold" panose="00000700000000000000" pitchFamily="50" charset="0"/>
                  </a:rPr>
                  <a:t>Life policies not in trust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44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Home1 outline">
            <a:extLst>
              <a:ext uri="{FF2B5EF4-FFF2-40B4-BE49-F238E27FC236}">
                <a16:creationId xmlns:a16="http://schemas.microsoft.com/office/drawing/2014/main" id="{995716FE-8924-AB0B-3715-F8837456E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7454" y="1995054"/>
            <a:ext cx="2563092" cy="2563092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0D576E7-29C7-4037-8859-E43573CD7A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168526"/>
              </p:ext>
            </p:extLst>
          </p:nvPr>
        </p:nvGraphicFramePr>
        <p:xfrm>
          <a:off x="2809530" y="8212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64D412B-8E87-2A50-B45A-5912E9AF3B63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DISASTER PLANNING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FRAMEWORK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0643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1B21A8-55D3-3A98-ECBB-0099522ACEDF}"/>
              </a:ext>
            </a:extLst>
          </p:cNvPr>
          <p:cNvSpPr txBox="1">
            <a:spLocks/>
          </p:cNvSpPr>
          <p:nvPr/>
        </p:nvSpPr>
        <p:spPr>
          <a:xfrm>
            <a:off x="5682054" y="2791914"/>
            <a:ext cx="5141454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LIFE COVER</a:t>
            </a:r>
          </a:p>
        </p:txBody>
      </p:sp>
    </p:spTree>
    <p:extLst>
      <p:ext uri="{BB962C8B-B14F-4D97-AF65-F5344CB8AC3E}">
        <p14:creationId xmlns:p14="http://schemas.microsoft.com/office/powerpoint/2010/main" val="1891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AC342D0-306D-760D-D5A1-A138D9603E49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LIFE COVER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IS YOUR POLICY IN TRUST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399024-BF6E-CDA0-B326-10EF15ACDE66}"/>
              </a:ext>
            </a:extLst>
          </p:cNvPr>
          <p:cNvSpPr/>
          <p:nvPr/>
        </p:nvSpPr>
        <p:spPr>
          <a:xfrm>
            <a:off x="3622907" y="2508396"/>
            <a:ext cx="3759382" cy="2022639"/>
          </a:xfrm>
          <a:prstGeom prst="roundRect">
            <a:avLst>
              <a:gd name="adj" fmla="val 5871"/>
            </a:avLst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Money with solid fill">
            <a:extLst>
              <a:ext uri="{FF2B5EF4-FFF2-40B4-BE49-F238E27FC236}">
                <a16:creationId xmlns:a16="http://schemas.microsoft.com/office/drawing/2014/main" id="{A2D5F1AC-1E54-224D-AC16-29984F2D0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6485" y="3405149"/>
            <a:ext cx="914400" cy="914400"/>
          </a:xfrm>
          <a:prstGeom prst="rect">
            <a:avLst/>
          </a:prstGeom>
        </p:spPr>
      </p:pic>
      <p:pic>
        <p:nvPicPr>
          <p:cNvPr id="5" name="Graphic 4" descr="Convertible with solid fill">
            <a:extLst>
              <a:ext uri="{FF2B5EF4-FFF2-40B4-BE49-F238E27FC236}">
                <a16:creationId xmlns:a16="http://schemas.microsoft.com/office/drawing/2014/main" id="{06BEA5DE-4C9F-8A41-F16B-8772F7FDA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156" y="2552312"/>
            <a:ext cx="914400" cy="914400"/>
          </a:xfrm>
          <a:prstGeom prst="rect">
            <a:avLst/>
          </a:prstGeom>
        </p:spPr>
      </p:pic>
      <p:pic>
        <p:nvPicPr>
          <p:cNvPr id="13" name="Graphic 12" descr="Upward trend with solid fill">
            <a:extLst>
              <a:ext uri="{FF2B5EF4-FFF2-40B4-BE49-F238E27FC236}">
                <a16:creationId xmlns:a16="http://schemas.microsoft.com/office/drawing/2014/main" id="{AC836978-BFEB-F1DC-F1F2-F04802E3E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8195" y="2552188"/>
            <a:ext cx="914400" cy="914400"/>
          </a:xfrm>
          <a:prstGeom prst="rect">
            <a:avLst/>
          </a:prstGeom>
        </p:spPr>
      </p:pic>
      <p:pic>
        <p:nvPicPr>
          <p:cNvPr id="15" name="Graphic 14" descr="House with solid fill">
            <a:extLst>
              <a:ext uri="{FF2B5EF4-FFF2-40B4-BE49-F238E27FC236}">
                <a16:creationId xmlns:a16="http://schemas.microsoft.com/office/drawing/2014/main" id="{B19853BF-8D6A-A39E-D85E-7E57C94778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7432" y="3503372"/>
            <a:ext cx="914400" cy="914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60E672-B1DC-092B-2FB3-2F8AAD8B8EC1}"/>
              </a:ext>
            </a:extLst>
          </p:cNvPr>
          <p:cNvGrpSpPr/>
          <p:nvPr/>
        </p:nvGrpSpPr>
        <p:grpSpPr>
          <a:xfrm>
            <a:off x="1335821" y="1460045"/>
            <a:ext cx="1395098" cy="1730790"/>
            <a:chOff x="839010" y="3785632"/>
            <a:chExt cx="1395098" cy="1730790"/>
          </a:xfrm>
        </p:grpSpPr>
        <p:pic>
          <p:nvPicPr>
            <p:cNvPr id="17" name="Graphic 16" descr="Document with solid fill">
              <a:extLst>
                <a:ext uri="{FF2B5EF4-FFF2-40B4-BE49-F238E27FC236}">
                  <a16:creationId xmlns:a16="http://schemas.microsoft.com/office/drawing/2014/main" id="{D2577EF6-E8DF-620D-DE45-4026EC5E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4614" y="3785632"/>
              <a:ext cx="1343891" cy="13438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F4CE22-8ED1-B604-23D5-B99AF4834270}"/>
                </a:ext>
              </a:extLst>
            </p:cNvPr>
            <p:cNvSpPr txBox="1"/>
            <p:nvPr/>
          </p:nvSpPr>
          <p:spPr>
            <a:xfrm>
              <a:off x="839010" y="5135088"/>
              <a:ext cx="1395098" cy="381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Galano Grotesque SemiBold" panose="00000700000000000000" pitchFamily="50" charset="0"/>
                </a:rPr>
                <a:t>Life Policy</a:t>
              </a:r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C9C922-3E07-123D-9BA4-076ADD7199E2}"/>
              </a:ext>
            </a:extLst>
          </p:cNvPr>
          <p:cNvGrpSpPr/>
          <p:nvPr/>
        </p:nvGrpSpPr>
        <p:grpSpPr>
          <a:xfrm>
            <a:off x="3622907" y="1630277"/>
            <a:ext cx="3759382" cy="805157"/>
            <a:chOff x="0" y="0"/>
            <a:chExt cx="8122157" cy="259820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C9C09A6-46FA-58D8-879D-5D502EB85602}"/>
                </a:ext>
              </a:extLst>
            </p:cNvPr>
            <p:cNvSpPr/>
            <p:nvPr/>
          </p:nvSpPr>
          <p:spPr>
            <a:xfrm>
              <a:off x="0" y="0"/>
              <a:ext cx="8122157" cy="259820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00606B"/>
                </a:gs>
                <a:gs pos="100000">
                  <a:srgbClr val="3B3838"/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46E57494-B037-C291-5232-EA8C85FF7EB3}"/>
                </a:ext>
              </a:extLst>
            </p:cNvPr>
            <p:cNvSpPr txBox="1"/>
            <p:nvPr/>
          </p:nvSpPr>
          <p:spPr>
            <a:xfrm>
              <a:off x="76099" y="76099"/>
              <a:ext cx="7969959" cy="24460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/>
              <a:r>
                <a:rPr lang="en-GB" sz="2800" b="1">
                  <a:solidFill>
                    <a:schemeClr val="bg1"/>
                  </a:solidFill>
                  <a:latin typeface="Galano Grotesque SemiBold" panose="00000700000000000000" pitchFamily="50" charset="0"/>
                </a:rPr>
                <a:t>Your Estate</a:t>
              </a:r>
            </a:p>
          </p:txBody>
        </p:sp>
      </p:grpSp>
      <p:pic>
        <p:nvPicPr>
          <p:cNvPr id="25" name="Graphic 24" descr="Gravestone with solid fill">
            <a:extLst>
              <a:ext uri="{FF2B5EF4-FFF2-40B4-BE49-F238E27FC236}">
                <a16:creationId xmlns:a16="http://schemas.microsoft.com/office/drawing/2014/main" id="{9B43BDD0-BF5D-5C30-8733-91678A0B33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4573" y="1460046"/>
            <a:ext cx="1343891" cy="1343891"/>
          </a:xfrm>
          <a:prstGeom prst="rect">
            <a:avLst/>
          </a:prstGeom>
        </p:spPr>
      </p:pic>
      <p:pic>
        <p:nvPicPr>
          <p:cNvPr id="4" name="Graphic 3" descr="Woman with kid with solid fill">
            <a:extLst>
              <a:ext uri="{FF2B5EF4-FFF2-40B4-BE49-F238E27FC236}">
                <a16:creationId xmlns:a16="http://schemas.microsoft.com/office/drawing/2014/main" id="{EF97C144-DA64-3565-43A0-F2FA976476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59593" y="4888471"/>
            <a:ext cx="1744293" cy="1744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4FC9419-FE4D-42DB-D069-F1B8505AC8D2}"/>
              </a:ext>
            </a:extLst>
          </p:cNvPr>
          <p:cNvSpPr/>
          <p:nvPr/>
        </p:nvSpPr>
        <p:spPr>
          <a:xfrm>
            <a:off x="7460992" y="1628514"/>
            <a:ext cx="332509" cy="2900758"/>
          </a:xfrm>
          <a:prstGeom prst="rightBrace">
            <a:avLst/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 descr="Treasure chest with solid fill">
            <a:extLst>
              <a:ext uri="{FF2B5EF4-FFF2-40B4-BE49-F238E27FC236}">
                <a16:creationId xmlns:a16="http://schemas.microsoft.com/office/drawing/2014/main" id="{641C4A1F-B3B8-117B-4098-7F8143F381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01258" y="3209129"/>
            <a:ext cx="1115457" cy="1115457"/>
          </a:xfrm>
          <a:prstGeom prst="rect">
            <a:avLst/>
          </a:prstGeom>
        </p:spPr>
      </p:pic>
      <p:pic>
        <p:nvPicPr>
          <p:cNvPr id="27" name="Graphic 26" descr="Treasure chest with solid fill">
            <a:extLst>
              <a:ext uri="{FF2B5EF4-FFF2-40B4-BE49-F238E27FC236}">
                <a16:creationId xmlns:a16="http://schemas.microsoft.com/office/drawing/2014/main" id="{70D57171-F139-92C3-355A-E974BBF064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830045" y="3862349"/>
            <a:ext cx="715675" cy="715675"/>
          </a:xfrm>
          <a:prstGeom prst="rect">
            <a:avLst/>
          </a:prstGeom>
        </p:spPr>
      </p:pic>
      <p:pic>
        <p:nvPicPr>
          <p:cNvPr id="16" name="Graphic 15" descr="Loan with solid fill">
            <a:extLst>
              <a:ext uri="{FF2B5EF4-FFF2-40B4-BE49-F238E27FC236}">
                <a16:creationId xmlns:a16="http://schemas.microsoft.com/office/drawing/2014/main" id="{082E89D5-D9F6-1251-A8CF-EA2DF44B99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066345" y="3558361"/>
            <a:ext cx="914400" cy="91440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751B4D-8214-C3D6-199C-181C0A8F73D5}"/>
              </a:ext>
            </a:extLst>
          </p:cNvPr>
          <p:cNvSpPr/>
          <p:nvPr/>
        </p:nvSpPr>
        <p:spPr>
          <a:xfrm>
            <a:off x="7891845" y="2477872"/>
            <a:ext cx="2550702" cy="549388"/>
          </a:xfrm>
          <a:prstGeom prst="roundRect">
            <a:avLst/>
          </a:prstGeom>
          <a:solidFill>
            <a:srgbClr val="F2F2F2"/>
          </a:solidFill>
          <a:ln w="158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606B"/>
                </a:solidFill>
                <a:latin typeface="Galano Grotesque SemiBold" panose="00000700000000000000" pitchFamily="50" charset="0"/>
              </a:rPr>
              <a:t>Estate Valued</a:t>
            </a:r>
            <a:endParaRPr lang="en-GB" sz="1200" b="1">
              <a:solidFill>
                <a:srgbClr val="00606B"/>
              </a:solidFill>
              <a:latin typeface="Galano Grotesque SemiBold" panose="00000700000000000000" pitchFamily="50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FEDC5EB-4B54-6BD0-E6EF-EDD800593D60}"/>
              </a:ext>
            </a:extLst>
          </p:cNvPr>
          <p:cNvSpPr/>
          <p:nvPr/>
        </p:nvSpPr>
        <p:spPr>
          <a:xfrm>
            <a:off x="7912532" y="3133783"/>
            <a:ext cx="2550702" cy="549388"/>
          </a:xfrm>
          <a:prstGeom prst="roundRect">
            <a:avLst/>
          </a:prstGeom>
          <a:solidFill>
            <a:srgbClr val="F2F2F2"/>
          </a:solidFill>
          <a:ln w="158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606B"/>
                </a:solidFill>
                <a:latin typeface="Galano Grotesque SemiBold" panose="00000700000000000000" pitchFamily="50" charset="0"/>
              </a:rPr>
              <a:t>Any IHT Paid</a:t>
            </a:r>
            <a:endParaRPr lang="en-GB" sz="1200" b="1">
              <a:solidFill>
                <a:srgbClr val="00606B"/>
              </a:solidFill>
              <a:latin typeface="Galano Grotesque SemiBold" panose="00000700000000000000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A785C9-A74F-7441-AF6E-B067182185B9}"/>
              </a:ext>
            </a:extLst>
          </p:cNvPr>
          <p:cNvSpPr txBox="1"/>
          <p:nvPr/>
        </p:nvSpPr>
        <p:spPr>
          <a:xfrm>
            <a:off x="2933239" y="5426025"/>
            <a:ext cx="58968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If your policy is not in trust, have your expectations been met?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D772BF-DB97-2A6D-98D6-FD2B5136588C}"/>
              </a:ext>
            </a:extLst>
          </p:cNvPr>
          <p:cNvSpPr/>
          <p:nvPr/>
        </p:nvSpPr>
        <p:spPr>
          <a:xfrm>
            <a:off x="2739670" y="5426025"/>
            <a:ext cx="45719" cy="9541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3FFD043-569F-B26E-14D5-C0A33E619FCB}"/>
              </a:ext>
            </a:extLst>
          </p:cNvPr>
          <p:cNvSpPr/>
          <p:nvPr/>
        </p:nvSpPr>
        <p:spPr>
          <a:xfrm>
            <a:off x="6901628" y="5343185"/>
            <a:ext cx="2550702" cy="549388"/>
          </a:xfrm>
          <a:prstGeom prst="roundRect">
            <a:avLst/>
          </a:prstGeom>
          <a:solidFill>
            <a:srgbClr val="F2F2F2"/>
          </a:solidFill>
          <a:ln w="158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606B"/>
                </a:solidFill>
                <a:latin typeface="Galano Grotesque SemiBold" panose="00000700000000000000" pitchFamily="50" charset="0"/>
              </a:rPr>
              <a:t>Paid Quickly</a:t>
            </a:r>
            <a:endParaRPr lang="en-GB" sz="1200" b="1">
              <a:solidFill>
                <a:srgbClr val="00606B"/>
              </a:solidFill>
              <a:latin typeface="Galano Grotesque SemiBold" panose="00000700000000000000" pitchFamily="50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1DB584A-8A9B-33D7-25CD-CEC34FD9C851}"/>
              </a:ext>
            </a:extLst>
          </p:cNvPr>
          <p:cNvSpPr/>
          <p:nvPr/>
        </p:nvSpPr>
        <p:spPr>
          <a:xfrm>
            <a:off x="6922315" y="5999096"/>
            <a:ext cx="2550702" cy="549388"/>
          </a:xfrm>
          <a:prstGeom prst="roundRect">
            <a:avLst/>
          </a:prstGeom>
          <a:solidFill>
            <a:srgbClr val="F2F2F2"/>
          </a:solidFill>
          <a:ln w="158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606B"/>
                </a:solidFill>
                <a:latin typeface="Galano Grotesque SemiBold" panose="00000700000000000000" pitchFamily="50" charset="0"/>
              </a:rPr>
              <a:t>Tax Free</a:t>
            </a:r>
            <a:endParaRPr lang="en-GB" sz="1200" b="1">
              <a:solidFill>
                <a:srgbClr val="00606B"/>
              </a:solidFill>
              <a:latin typeface="Galano Grotesque SemiBold" panose="000007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88753F-C220-5DCD-FE06-6CC1420E41AF}"/>
              </a:ext>
            </a:extLst>
          </p:cNvPr>
          <p:cNvSpPr txBox="1"/>
          <p:nvPr/>
        </p:nvSpPr>
        <p:spPr>
          <a:xfrm>
            <a:off x="1139508" y="3150383"/>
            <a:ext cx="1838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NOT IN TRUST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9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208 L 0.00026 0.1706 C 0.00026 0.24653 0.18451 0.33982 0.33411 0.33982 L 0.6681 0.33982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18398 -0.0921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460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1445 0.2995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1" grpId="0" animBg="1"/>
      <p:bldP spid="32" grpId="0" animBg="1"/>
      <p:bldP spid="35" grpId="0" animBg="1"/>
      <p:bldP spid="24" grpId="0" animBg="1"/>
      <p:bldP spid="24" grpId="1" animBg="1"/>
      <p:bldP spid="26" grpId="0" animBg="1"/>
      <p:bldP spid="26" grpId="1" animBg="1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1B21A8-55D3-3A98-ECBB-0099522ACEDF}"/>
              </a:ext>
            </a:extLst>
          </p:cNvPr>
          <p:cNvSpPr txBox="1">
            <a:spLocks/>
          </p:cNvSpPr>
          <p:nvPr/>
        </p:nvSpPr>
        <p:spPr>
          <a:xfrm>
            <a:off x="5682054" y="2791914"/>
            <a:ext cx="6103546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WHAT ABOUT ILLNESS</a:t>
            </a:r>
          </a:p>
        </p:txBody>
      </p:sp>
    </p:spTree>
    <p:extLst>
      <p:ext uri="{BB962C8B-B14F-4D97-AF65-F5344CB8AC3E}">
        <p14:creationId xmlns:p14="http://schemas.microsoft.com/office/powerpoint/2010/main" val="36110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007AA5-1238-9E60-BAD8-7F874AA430B8}"/>
              </a:ext>
            </a:extLst>
          </p:cNvPr>
          <p:cNvSpPr/>
          <p:nvPr/>
        </p:nvSpPr>
        <p:spPr>
          <a:xfrm>
            <a:off x="5817304" y="2321791"/>
            <a:ext cx="2228968" cy="533057"/>
          </a:xfrm>
          <a:prstGeom prst="round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Galano Grotesque SemiBold" panose="00000700000000000000" pitchFamily="50" charset="0"/>
              </a:rPr>
              <a:t>Potential Impact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15191FD-0DF6-43FD-889D-1A3D60D9746B}"/>
              </a:ext>
            </a:extLst>
          </p:cNvPr>
          <p:cNvSpPr/>
          <p:nvPr/>
        </p:nvSpPr>
        <p:spPr>
          <a:xfrm>
            <a:off x="1694267" y="1952488"/>
            <a:ext cx="1151289" cy="2667766"/>
          </a:xfrm>
          <a:custGeom>
            <a:avLst/>
            <a:gdLst>
              <a:gd name="connsiteX0" fmla="*/ 0 w 1257300"/>
              <a:gd name="connsiteY0" fmla="*/ 2676525 h 2676525"/>
              <a:gd name="connsiteX1" fmla="*/ 285750 w 1257300"/>
              <a:gd name="connsiteY1" fmla="*/ 352425 h 2676525"/>
              <a:gd name="connsiteX2" fmla="*/ 1257300 w 1257300"/>
              <a:gd name="connsiteY2" fmla="*/ 0 h 267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2676525">
                <a:moveTo>
                  <a:pt x="0" y="2676525"/>
                </a:moveTo>
                <a:cubicBezTo>
                  <a:pt x="38100" y="1737518"/>
                  <a:pt x="76200" y="798512"/>
                  <a:pt x="285750" y="352425"/>
                </a:cubicBezTo>
                <a:cubicBezTo>
                  <a:pt x="495300" y="-93662"/>
                  <a:pt x="1019175" y="39688"/>
                  <a:pt x="1257300" y="0"/>
                </a:cubicBezTo>
              </a:path>
            </a:pathLst>
          </a:custGeom>
          <a:noFill/>
          <a:ln w="28575">
            <a:solidFill>
              <a:srgbClr val="0060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304F126B-FF5D-4467-AB29-B7FCA8818922}"/>
              </a:ext>
            </a:extLst>
          </p:cNvPr>
          <p:cNvSpPr/>
          <p:nvPr/>
        </p:nvSpPr>
        <p:spPr>
          <a:xfrm flipH="1">
            <a:off x="2950307" y="1952488"/>
            <a:ext cx="2314729" cy="1164996"/>
          </a:xfrm>
          <a:custGeom>
            <a:avLst/>
            <a:gdLst>
              <a:gd name="connsiteX0" fmla="*/ 0 w 1257300"/>
              <a:gd name="connsiteY0" fmla="*/ 2676525 h 2676525"/>
              <a:gd name="connsiteX1" fmla="*/ 285750 w 1257300"/>
              <a:gd name="connsiteY1" fmla="*/ 352425 h 2676525"/>
              <a:gd name="connsiteX2" fmla="*/ 1257300 w 1257300"/>
              <a:gd name="connsiteY2" fmla="*/ 0 h 267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2676525">
                <a:moveTo>
                  <a:pt x="0" y="2676525"/>
                </a:moveTo>
                <a:cubicBezTo>
                  <a:pt x="38100" y="1737518"/>
                  <a:pt x="76200" y="798512"/>
                  <a:pt x="285750" y="352425"/>
                </a:cubicBezTo>
                <a:cubicBezTo>
                  <a:pt x="495300" y="-93662"/>
                  <a:pt x="1019175" y="39688"/>
                  <a:pt x="1257300" y="0"/>
                </a:cubicBezTo>
              </a:path>
            </a:pathLst>
          </a:custGeom>
          <a:noFill/>
          <a:ln w="28575">
            <a:solidFill>
              <a:srgbClr val="0060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75274B11-ABB7-4939-A8A3-ABB4C902FDBA}"/>
              </a:ext>
            </a:extLst>
          </p:cNvPr>
          <p:cNvSpPr/>
          <p:nvPr/>
        </p:nvSpPr>
        <p:spPr>
          <a:xfrm rot="10800000" flipH="1" flipV="1">
            <a:off x="5265037" y="1603169"/>
            <a:ext cx="4180208" cy="1389358"/>
          </a:xfrm>
          <a:custGeom>
            <a:avLst/>
            <a:gdLst>
              <a:gd name="connsiteX0" fmla="*/ 0 w 1257300"/>
              <a:gd name="connsiteY0" fmla="*/ 2676525 h 2676525"/>
              <a:gd name="connsiteX1" fmla="*/ 285750 w 1257300"/>
              <a:gd name="connsiteY1" fmla="*/ 352425 h 2676525"/>
              <a:gd name="connsiteX2" fmla="*/ 1257300 w 1257300"/>
              <a:gd name="connsiteY2" fmla="*/ 0 h 267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2676525">
                <a:moveTo>
                  <a:pt x="0" y="2676525"/>
                </a:moveTo>
                <a:cubicBezTo>
                  <a:pt x="38100" y="1737518"/>
                  <a:pt x="76200" y="798512"/>
                  <a:pt x="285750" y="352425"/>
                </a:cubicBezTo>
                <a:cubicBezTo>
                  <a:pt x="495300" y="-93662"/>
                  <a:pt x="1019175" y="39688"/>
                  <a:pt x="1257300" y="0"/>
                </a:cubicBezTo>
              </a:path>
            </a:pathLst>
          </a:custGeom>
          <a:noFill/>
          <a:ln w="28575">
            <a:solidFill>
              <a:srgbClr val="0060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616EC76B-F4D4-49EE-80E9-F7B8FB0EB5E2}"/>
              </a:ext>
            </a:extLst>
          </p:cNvPr>
          <p:cNvSpPr/>
          <p:nvPr/>
        </p:nvSpPr>
        <p:spPr>
          <a:xfrm rot="10800000" flipH="1">
            <a:off x="5318438" y="3117484"/>
            <a:ext cx="3466218" cy="1373380"/>
          </a:xfrm>
          <a:custGeom>
            <a:avLst/>
            <a:gdLst>
              <a:gd name="connsiteX0" fmla="*/ 0 w 1257300"/>
              <a:gd name="connsiteY0" fmla="*/ 2676525 h 2676525"/>
              <a:gd name="connsiteX1" fmla="*/ 285750 w 1257300"/>
              <a:gd name="connsiteY1" fmla="*/ 352425 h 2676525"/>
              <a:gd name="connsiteX2" fmla="*/ 1257300 w 1257300"/>
              <a:gd name="connsiteY2" fmla="*/ 0 h 267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2676525">
                <a:moveTo>
                  <a:pt x="0" y="2676525"/>
                </a:moveTo>
                <a:cubicBezTo>
                  <a:pt x="38100" y="1737518"/>
                  <a:pt x="76200" y="798512"/>
                  <a:pt x="285750" y="352425"/>
                </a:cubicBezTo>
                <a:cubicBezTo>
                  <a:pt x="495300" y="-93662"/>
                  <a:pt x="1019175" y="39688"/>
                  <a:pt x="1257300" y="0"/>
                </a:cubicBezTo>
              </a:path>
            </a:pathLst>
          </a:custGeom>
          <a:noFill/>
          <a:ln w="28575">
            <a:solidFill>
              <a:srgbClr val="0060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E2B93940-31F8-4F8D-B134-60E35EE153DD}"/>
              </a:ext>
            </a:extLst>
          </p:cNvPr>
          <p:cNvSpPr/>
          <p:nvPr/>
        </p:nvSpPr>
        <p:spPr>
          <a:xfrm>
            <a:off x="5817304" y="2947181"/>
            <a:ext cx="2228968" cy="791570"/>
          </a:xfrm>
          <a:prstGeom prst="roundRect">
            <a:avLst/>
          </a:prstGeom>
          <a:solidFill>
            <a:srgbClr val="F2F2F2"/>
          </a:solidFill>
          <a:ln w="158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353D59"/>
                </a:solidFill>
                <a:latin typeface="Galano Grotesque SemiBold" panose="00000700000000000000" pitchFamily="50" charset="0"/>
              </a:rPr>
              <a:t>Lost your job</a:t>
            </a:r>
          </a:p>
          <a:p>
            <a:pPr algn="ctr"/>
            <a:r>
              <a:rPr lang="en-GB" sz="1600" b="1">
                <a:solidFill>
                  <a:srgbClr val="353D59"/>
                </a:solidFill>
                <a:latin typeface="Galano Grotesque SemiBold" panose="00000700000000000000" pitchFamily="50" charset="0"/>
              </a:rPr>
              <a:t>Possibly your home</a:t>
            </a:r>
            <a:endParaRPr lang="en-GB" sz="1050" b="1">
              <a:solidFill>
                <a:srgbClr val="353D59"/>
              </a:solidFill>
              <a:latin typeface="Galano Grotesque SemiBold" panose="00000700000000000000" pitchFamily="50" charset="0"/>
            </a:endParaRPr>
          </a:p>
        </p:txBody>
      </p:sp>
      <p:pic>
        <p:nvPicPr>
          <p:cNvPr id="79" name="Graphic 78" descr="Collision with solid fill">
            <a:extLst>
              <a:ext uri="{FF2B5EF4-FFF2-40B4-BE49-F238E27FC236}">
                <a16:creationId xmlns:a16="http://schemas.microsoft.com/office/drawing/2014/main" id="{68255E60-225B-4A44-BB00-FDE667CAA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2746" y="2288433"/>
            <a:ext cx="1654375" cy="1654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8F837C-411F-A53F-B4E7-33C5806349F7}"/>
              </a:ext>
            </a:extLst>
          </p:cNvPr>
          <p:cNvGrpSpPr/>
          <p:nvPr/>
        </p:nvGrpSpPr>
        <p:grpSpPr>
          <a:xfrm>
            <a:off x="1129030" y="4473891"/>
            <a:ext cx="1082348" cy="1898336"/>
            <a:chOff x="1129030" y="4473891"/>
            <a:chExt cx="1082348" cy="189833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F8B6C91-E3E8-114F-E3A4-D40D7F6B0E76}"/>
                </a:ext>
              </a:extLst>
            </p:cNvPr>
            <p:cNvGrpSpPr/>
            <p:nvPr/>
          </p:nvGrpSpPr>
          <p:grpSpPr>
            <a:xfrm>
              <a:off x="1129030" y="4994700"/>
              <a:ext cx="1082348" cy="1377527"/>
              <a:chOff x="1129030" y="4994700"/>
              <a:chExt cx="1082348" cy="1377527"/>
            </a:xfrm>
          </p:grpSpPr>
          <p:pic>
            <p:nvPicPr>
              <p:cNvPr id="3" name="Graphic 2" descr="Soldier female with solid fill">
                <a:extLst>
                  <a:ext uri="{FF2B5EF4-FFF2-40B4-BE49-F238E27FC236}">
                    <a16:creationId xmlns:a16="http://schemas.microsoft.com/office/drawing/2014/main" id="{04F40918-AE99-4444-903D-1331BD372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82752" y="4994700"/>
                <a:ext cx="774904" cy="774904"/>
              </a:xfrm>
              <a:prstGeom prst="rect">
                <a:avLst/>
              </a:prstGeom>
              <a:effectLst/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4D94BB-F184-437A-8E3D-D75B5E712A6D}"/>
                  </a:ext>
                </a:extLst>
              </p:cNvPr>
              <p:cNvSpPr txBox="1"/>
              <p:nvPr/>
            </p:nvSpPr>
            <p:spPr>
              <a:xfrm>
                <a:off x="1129030" y="5725896"/>
                <a:ext cx="1082348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606B"/>
                    </a:solidFill>
                    <a:latin typeface="Galano Grotesque SemiBold" panose="00000700000000000000" pitchFamily="50" charset="0"/>
                  </a:rPr>
                  <a:t>Earning</a:t>
                </a:r>
              </a:p>
              <a:p>
                <a:pPr algn="ctr"/>
                <a:r>
                  <a:rPr lang="en-GB">
                    <a:solidFill>
                      <a:srgbClr val="00606B"/>
                    </a:solidFill>
                    <a:latin typeface="Galano Grotesque SemiBold" panose="00000700000000000000" pitchFamily="50" charset="0"/>
                  </a:rPr>
                  <a:t>money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A5D8DF9-558F-4B00-BAF0-26DC1D9BC409}"/>
                </a:ext>
              </a:extLst>
            </p:cNvPr>
            <p:cNvGrpSpPr/>
            <p:nvPr/>
          </p:nvGrpSpPr>
          <p:grpSpPr>
            <a:xfrm>
              <a:off x="1532278" y="4473891"/>
              <a:ext cx="320347" cy="292615"/>
              <a:chOff x="2874512" y="4809355"/>
              <a:chExt cx="320347" cy="2926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F5181D3-C40F-4F6D-858C-80E5F397812B}"/>
                  </a:ext>
                </a:extLst>
              </p:cNvPr>
              <p:cNvSpPr/>
              <p:nvPr/>
            </p:nvSpPr>
            <p:spPr>
              <a:xfrm>
                <a:off x="2874512" y="4809355"/>
                <a:ext cx="320347" cy="2926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31C0EFD-268B-4929-BADF-7084E959F357}"/>
                  </a:ext>
                </a:extLst>
              </p:cNvPr>
              <p:cNvSpPr/>
              <p:nvPr/>
            </p:nvSpPr>
            <p:spPr>
              <a:xfrm>
                <a:off x="2927913" y="4862755"/>
                <a:ext cx="213546" cy="185814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DDAF97-D8CD-E29E-5316-65B6EF156950}"/>
              </a:ext>
            </a:extLst>
          </p:cNvPr>
          <p:cNvGrpSpPr/>
          <p:nvPr/>
        </p:nvGrpSpPr>
        <p:grpSpPr>
          <a:xfrm>
            <a:off x="2531129" y="1812137"/>
            <a:ext cx="769441" cy="1781188"/>
            <a:chOff x="2531129" y="1812137"/>
            <a:chExt cx="769441" cy="178118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970E6C0-3ABA-4A67-8897-80BD1BCAE683}"/>
                </a:ext>
              </a:extLst>
            </p:cNvPr>
            <p:cNvGrpSpPr/>
            <p:nvPr/>
          </p:nvGrpSpPr>
          <p:grpSpPr>
            <a:xfrm>
              <a:off x="2746755" y="1812137"/>
              <a:ext cx="320347" cy="292615"/>
              <a:chOff x="2874512" y="4809355"/>
              <a:chExt cx="320347" cy="2926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6E7B898-8531-412F-9224-9A6B50930BDC}"/>
                  </a:ext>
                </a:extLst>
              </p:cNvPr>
              <p:cNvSpPr/>
              <p:nvPr/>
            </p:nvSpPr>
            <p:spPr>
              <a:xfrm>
                <a:off x="2874512" y="4809355"/>
                <a:ext cx="320347" cy="2926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3DBFBAB-B922-40E6-8041-24E64E485735}"/>
                  </a:ext>
                </a:extLst>
              </p:cNvPr>
              <p:cNvSpPr/>
              <p:nvPr/>
            </p:nvSpPr>
            <p:spPr>
              <a:xfrm>
                <a:off x="2927913" y="4862755"/>
                <a:ext cx="213546" cy="185814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755417-3830-8F2A-4076-13D9DBE3E554}"/>
                </a:ext>
              </a:extLst>
            </p:cNvPr>
            <p:cNvGrpSpPr/>
            <p:nvPr/>
          </p:nvGrpSpPr>
          <p:grpSpPr>
            <a:xfrm>
              <a:off x="2531129" y="2177553"/>
              <a:ext cx="769441" cy="1415772"/>
              <a:chOff x="2531129" y="2177553"/>
              <a:chExt cx="769441" cy="1415772"/>
            </a:xfrm>
          </p:grpSpPr>
          <p:pic>
            <p:nvPicPr>
              <p:cNvPr id="105" name="Graphic 104" descr="Lungs with virus with solid fill">
                <a:extLst>
                  <a:ext uri="{FF2B5EF4-FFF2-40B4-BE49-F238E27FC236}">
                    <a16:creationId xmlns:a16="http://schemas.microsoft.com/office/drawing/2014/main" id="{AB69174C-CDF7-481E-A33F-B62C40FC0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1129" y="2177553"/>
                <a:ext cx="769441" cy="769441"/>
              </a:xfrm>
              <a:prstGeom prst="rect">
                <a:avLst/>
              </a:prstGeom>
              <a:effectLst/>
            </p:spPr>
          </p:pic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DDE0FD6-0B16-4612-A87E-CD6BC4DF2F0A}"/>
                  </a:ext>
                </a:extLst>
              </p:cNvPr>
              <p:cNvSpPr txBox="1"/>
              <p:nvPr/>
            </p:nvSpPr>
            <p:spPr>
              <a:xfrm>
                <a:off x="2619934" y="2946994"/>
                <a:ext cx="591829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606B"/>
                    </a:solidFill>
                    <a:latin typeface="Galano Grotesque SemiBold" panose="00000700000000000000" pitchFamily="50" charset="0"/>
                  </a:rPr>
                  <a:t>Get</a:t>
                </a:r>
              </a:p>
              <a:p>
                <a:pPr algn="ctr"/>
                <a:r>
                  <a:rPr lang="en-GB">
                    <a:solidFill>
                      <a:srgbClr val="00606B"/>
                    </a:solidFill>
                    <a:latin typeface="Galano Grotesque SemiBold" panose="00000700000000000000" pitchFamily="50" charset="0"/>
                  </a:rPr>
                  <a:t>Ill</a:t>
                </a: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9777E87-7FB1-4C8F-9B3B-BFE71ED8A485}"/>
              </a:ext>
            </a:extLst>
          </p:cNvPr>
          <p:cNvGrpSpPr/>
          <p:nvPr/>
        </p:nvGrpSpPr>
        <p:grpSpPr>
          <a:xfrm>
            <a:off x="5087295" y="2939126"/>
            <a:ext cx="320347" cy="292615"/>
            <a:chOff x="2874512" y="4809355"/>
            <a:chExt cx="320347" cy="2926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5857CBD-CC12-4390-97EC-197089E517BE}"/>
                </a:ext>
              </a:extLst>
            </p:cNvPr>
            <p:cNvSpPr/>
            <p:nvPr/>
          </p:nvSpPr>
          <p:spPr>
            <a:xfrm>
              <a:off x="2874512" y="4809355"/>
              <a:ext cx="320347" cy="2926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1B329B3-0D58-4F40-A9E7-8A244B61051A}"/>
                </a:ext>
              </a:extLst>
            </p:cNvPr>
            <p:cNvSpPr/>
            <p:nvPr/>
          </p:nvSpPr>
          <p:spPr>
            <a:xfrm>
              <a:off x="2927913" y="4862755"/>
              <a:ext cx="213546" cy="18581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4985E6-3A00-503F-597A-465E75B2A26C}"/>
              </a:ext>
            </a:extLst>
          </p:cNvPr>
          <p:cNvGrpSpPr/>
          <p:nvPr/>
        </p:nvGrpSpPr>
        <p:grpSpPr>
          <a:xfrm>
            <a:off x="7376639" y="4349546"/>
            <a:ext cx="4139747" cy="2282909"/>
            <a:chOff x="7376639" y="4349546"/>
            <a:chExt cx="4139747" cy="22829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D74F61E-FA47-4EC0-B1C1-060C3CE9A976}"/>
                </a:ext>
              </a:extLst>
            </p:cNvPr>
            <p:cNvGrpSpPr/>
            <p:nvPr/>
          </p:nvGrpSpPr>
          <p:grpSpPr>
            <a:xfrm>
              <a:off x="8683749" y="4349546"/>
              <a:ext cx="320347" cy="292615"/>
              <a:chOff x="1166964" y="3921287"/>
              <a:chExt cx="457120" cy="4175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86854C-3A26-4405-AEEC-D6CC6B0C1831}"/>
                  </a:ext>
                </a:extLst>
              </p:cNvPr>
              <p:cNvSpPr/>
              <p:nvPr/>
            </p:nvSpPr>
            <p:spPr>
              <a:xfrm>
                <a:off x="1166964" y="3921287"/>
                <a:ext cx="457120" cy="4175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7B588A0-4D08-4BFA-8DD0-738184060CCD}"/>
                  </a:ext>
                </a:extLst>
              </p:cNvPr>
              <p:cNvSpPr/>
              <p:nvPr/>
            </p:nvSpPr>
            <p:spPr>
              <a:xfrm>
                <a:off x="1243164" y="3997487"/>
                <a:ext cx="304720" cy="26514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47CB2F-1DCE-43A4-BDB6-AA5942DB1338}"/>
                </a:ext>
              </a:extLst>
            </p:cNvPr>
            <p:cNvSpPr txBox="1"/>
            <p:nvPr/>
          </p:nvSpPr>
          <p:spPr>
            <a:xfrm>
              <a:off x="7846723" y="4803433"/>
              <a:ext cx="2064989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rgbClr val="00606B"/>
                  </a:solidFill>
                  <a:latin typeface="Galano Grotesque SemiBold" panose="00000700000000000000" pitchFamily="50" charset="0"/>
                </a:rPr>
                <a:t>Uncertain future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76A19E4-95AA-5BCE-7115-4CCF25264E57}"/>
                </a:ext>
              </a:extLst>
            </p:cNvPr>
            <p:cNvGrpSpPr/>
            <p:nvPr/>
          </p:nvGrpSpPr>
          <p:grpSpPr>
            <a:xfrm>
              <a:off x="9466564" y="5169167"/>
              <a:ext cx="2049822" cy="1102542"/>
              <a:chOff x="9466564" y="5169167"/>
              <a:chExt cx="2049822" cy="1102542"/>
            </a:xfrm>
          </p:grpSpPr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4C9B8A57-915C-4C9B-AD39-B5DDF9BF07A5}"/>
                  </a:ext>
                </a:extLst>
              </p:cNvPr>
              <p:cNvSpPr/>
              <p:nvPr/>
            </p:nvSpPr>
            <p:spPr>
              <a:xfrm>
                <a:off x="9903423" y="5380834"/>
                <a:ext cx="1612963" cy="890875"/>
              </a:xfrm>
              <a:prstGeom prst="roundRect">
                <a:avLst/>
              </a:prstGeom>
              <a:solidFill>
                <a:srgbClr val="F2F2F2"/>
              </a:solidFill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>
                    <a:solidFill>
                      <a:srgbClr val="35363A"/>
                    </a:solidFill>
                    <a:latin typeface="Galano Grotesque SemiBold" panose="00000700000000000000" pitchFamily="50" charset="0"/>
                  </a:rPr>
                  <a:t>Limited housing options</a:t>
                </a:r>
              </a:p>
            </p:txBody>
          </p:sp>
          <p:pic>
            <p:nvPicPr>
              <p:cNvPr id="148" name="Graphic 147" descr="Building with solid fill">
                <a:extLst>
                  <a:ext uri="{FF2B5EF4-FFF2-40B4-BE49-F238E27FC236}">
                    <a16:creationId xmlns:a16="http://schemas.microsoft.com/office/drawing/2014/main" id="{B3C0BFDD-AC1B-4A82-8226-20ED5E051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66564" y="5169167"/>
                <a:ext cx="708030" cy="70803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85DBAF-E823-950B-0C72-2B058D99BC19}"/>
                </a:ext>
              </a:extLst>
            </p:cNvPr>
            <p:cNvGrpSpPr/>
            <p:nvPr/>
          </p:nvGrpSpPr>
          <p:grpSpPr>
            <a:xfrm>
              <a:off x="7376639" y="4988099"/>
              <a:ext cx="2141104" cy="1644356"/>
              <a:chOff x="7376639" y="4988099"/>
              <a:chExt cx="2141104" cy="1644356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38571080-32AC-4F1A-999A-A6E5D1A47DDB}"/>
                  </a:ext>
                </a:extLst>
              </p:cNvPr>
              <p:cNvSpPr/>
              <p:nvPr/>
            </p:nvSpPr>
            <p:spPr>
              <a:xfrm>
                <a:off x="7904780" y="5330402"/>
                <a:ext cx="1612963" cy="1302053"/>
              </a:xfrm>
              <a:prstGeom prst="roundRect">
                <a:avLst/>
              </a:prstGeom>
              <a:solidFill>
                <a:srgbClr val="F2F2F2"/>
              </a:solidFill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 dirty="0">
                    <a:solidFill>
                      <a:srgbClr val="35363A"/>
                    </a:solidFill>
                    <a:latin typeface="Galano Grotesque SemiBold" panose="00000700000000000000" pitchFamily="50" charset="0"/>
                  </a:rPr>
                  <a:t>Income?</a:t>
                </a:r>
              </a:p>
              <a:p>
                <a:pPr algn="ctr"/>
                <a:r>
                  <a:rPr lang="en-GB" sz="1400" b="1" dirty="0">
                    <a:solidFill>
                      <a:srgbClr val="35363A"/>
                    </a:solidFill>
                    <a:latin typeface="Galano Grotesque SemiBold" panose="00000700000000000000" pitchFamily="50" charset="0"/>
                  </a:rPr>
                  <a:t>Gov Benefits:</a:t>
                </a:r>
              </a:p>
              <a:p>
                <a:pPr algn="ctr"/>
                <a:r>
                  <a:rPr lang="en-GB" sz="1400" b="1" dirty="0">
                    <a:solidFill>
                      <a:srgbClr val="35363A"/>
                    </a:solidFill>
                    <a:latin typeface="Galano Grotesque SemiBold" panose="00000700000000000000" pitchFamily="50" charset="0"/>
                  </a:rPr>
                  <a:t>Inc SSP up to £99.35 pw</a:t>
                </a:r>
              </a:p>
            </p:txBody>
          </p:sp>
          <p:pic>
            <p:nvPicPr>
              <p:cNvPr id="39" name="Graphic 38" descr="Coins with solid fill">
                <a:extLst>
                  <a:ext uri="{FF2B5EF4-FFF2-40B4-BE49-F238E27FC236}">
                    <a16:creationId xmlns:a16="http://schemas.microsoft.com/office/drawing/2014/main" id="{8B435A1C-FDB3-4179-965F-F1652F22E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376639" y="4988099"/>
                <a:ext cx="724807" cy="72480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68AFC6-D482-604A-6316-CF61D6D79707}"/>
              </a:ext>
            </a:extLst>
          </p:cNvPr>
          <p:cNvGrpSpPr/>
          <p:nvPr/>
        </p:nvGrpSpPr>
        <p:grpSpPr>
          <a:xfrm>
            <a:off x="9182542" y="827769"/>
            <a:ext cx="2161169" cy="1625456"/>
            <a:chOff x="9182542" y="827769"/>
            <a:chExt cx="2161169" cy="16254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5C9A4E-9218-8ACA-0351-7EF7080C2FDB}"/>
                </a:ext>
              </a:extLst>
            </p:cNvPr>
            <p:cNvGrpSpPr/>
            <p:nvPr/>
          </p:nvGrpSpPr>
          <p:grpSpPr>
            <a:xfrm>
              <a:off x="9724541" y="827769"/>
              <a:ext cx="1110423" cy="1051757"/>
              <a:chOff x="9090734" y="888271"/>
              <a:chExt cx="1110423" cy="1051757"/>
            </a:xfrm>
          </p:grpSpPr>
          <p:pic>
            <p:nvPicPr>
              <p:cNvPr id="95" name="Graphic 94" descr="House with solid fill">
                <a:extLst>
                  <a:ext uri="{FF2B5EF4-FFF2-40B4-BE49-F238E27FC236}">
                    <a16:creationId xmlns:a16="http://schemas.microsoft.com/office/drawing/2014/main" id="{8BD1888C-3978-4E92-8C72-46C70320E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332822" y="888271"/>
                <a:ext cx="578890" cy="578890"/>
              </a:xfrm>
              <a:prstGeom prst="rect">
                <a:avLst/>
              </a:prstGeom>
              <a:effectLst/>
            </p:spPr>
          </p:pic>
          <p:pic>
            <p:nvPicPr>
              <p:cNvPr id="133" name="Graphic 132" descr="Fork and knife with solid fill">
                <a:extLst>
                  <a:ext uri="{FF2B5EF4-FFF2-40B4-BE49-F238E27FC236}">
                    <a16:creationId xmlns:a16="http://schemas.microsoft.com/office/drawing/2014/main" id="{48131762-E9FA-43DA-9845-25DD81E86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090734" y="1361138"/>
                <a:ext cx="578890" cy="578890"/>
              </a:xfrm>
              <a:prstGeom prst="rect">
                <a:avLst/>
              </a:prstGeom>
              <a:effectLst/>
            </p:spPr>
          </p:pic>
          <p:pic>
            <p:nvPicPr>
              <p:cNvPr id="137" name="Graphic 136" descr="Bonfire with solid fill">
                <a:extLst>
                  <a:ext uri="{FF2B5EF4-FFF2-40B4-BE49-F238E27FC236}">
                    <a16:creationId xmlns:a16="http://schemas.microsoft.com/office/drawing/2014/main" id="{EE2CEE61-7726-47D2-B856-5F818B14B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9622267" y="1306608"/>
                <a:ext cx="578890" cy="57889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A805BDD-777C-4300-A641-C5A9D9EA86B0}"/>
                </a:ext>
              </a:extLst>
            </p:cNvPr>
            <p:cNvGrpSpPr/>
            <p:nvPr/>
          </p:nvGrpSpPr>
          <p:grpSpPr>
            <a:xfrm>
              <a:off x="9365062" y="1467096"/>
              <a:ext cx="320347" cy="292615"/>
              <a:chOff x="2874512" y="4809355"/>
              <a:chExt cx="320347" cy="2926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892A5C88-C429-477E-9D07-817C6121948C}"/>
                  </a:ext>
                </a:extLst>
              </p:cNvPr>
              <p:cNvSpPr/>
              <p:nvPr/>
            </p:nvSpPr>
            <p:spPr>
              <a:xfrm>
                <a:off x="2874512" y="4809355"/>
                <a:ext cx="320347" cy="2926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807D5CFE-D8F6-4BC7-B215-B4A2D5FE007B}"/>
                  </a:ext>
                </a:extLst>
              </p:cNvPr>
              <p:cNvSpPr/>
              <p:nvPr/>
            </p:nvSpPr>
            <p:spPr>
              <a:xfrm>
                <a:off x="2927913" y="4862755"/>
                <a:ext cx="213546" cy="185814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24B6F49D-F835-442F-B192-E87E96B17F6B}"/>
                </a:ext>
              </a:extLst>
            </p:cNvPr>
            <p:cNvSpPr txBox="1"/>
            <p:nvPr/>
          </p:nvSpPr>
          <p:spPr>
            <a:xfrm>
              <a:off x="9182542" y="1806894"/>
              <a:ext cx="2161169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rgbClr val="00606B"/>
                  </a:solidFill>
                  <a:latin typeface="Galano Grotesque SemiBold" panose="00000700000000000000" pitchFamily="50" charset="0"/>
                </a:rPr>
                <a:t>Immediate </a:t>
              </a:r>
            </a:p>
            <a:p>
              <a:pPr algn="ctr"/>
              <a:r>
                <a:rPr lang="en-GB">
                  <a:solidFill>
                    <a:srgbClr val="00606B"/>
                  </a:solidFill>
                  <a:latin typeface="Galano Grotesque SemiBold" panose="00000700000000000000" pitchFamily="50" charset="0"/>
                </a:rPr>
                <a:t>financial security</a:t>
              </a:r>
            </a:p>
          </p:txBody>
        </p:sp>
      </p:grp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FAA7F108-D4E6-453A-AA43-D74A33D07347}"/>
              </a:ext>
            </a:extLst>
          </p:cNvPr>
          <p:cNvSpPr/>
          <p:nvPr/>
        </p:nvSpPr>
        <p:spPr>
          <a:xfrm>
            <a:off x="8998037" y="2484471"/>
            <a:ext cx="2519670" cy="789855"/>
          </a:xfrm>
          <a:prstGeom prst="round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Galano Grotesque SemiBold" panose="00000700000000000000" pitchFamily="50" charset="0"/>
              </a:rPr>
              <a:t>Critical Illness Cover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EAB8D9-E451-A9A5-D87F-48BC5D95F432}"/>
              </a:ext>
            </a:extLst>
          </p:cNvPr>
          <p:cNvGrpSpPr/>
          <p:nvPr/>
        </p:nvGrpSpPr>
        <p:grpSpPr>
          <a:xfrm>
            <a:off x="767304" y="2831253"/>
            <a:ext cx="1122969" cy="1321605"/>
            <a:chOff x="767304" y="2831253"/>
            <a:chExt cx="1122969" cy="1321605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8A7EA6F7-7300-4D3D-8BBD-381D88BFC29F}"/>
                </a:ext>
              </a:extLst>
            </p:cNvPr>
            <p:cNvGrpSpPr/>
            <p:nvPr/>
          </p:nvGrpSpPr>
          <p:grpSpPr>
            <a:xfrm>
              <a:off x="1569926" y="3598027"/>
              <a:ext cx="320347" cy="292615"/>
              <a:chOff x="2874512" y="4809355"/>
              <a:chExt cx="320347" cy="2926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621CCF54-4C1C-4998-A86C-57B0177C42E3}"/>
                  </a:ext>
                </a:extLst>
              </p:cNvPr>
              <p:cNvSpPr/>
              <p:nvPr/>
            </p:nvSpPr>
            <p:spPr>
              <a:xfrm>
                <a:off x="2874512" y="4809355"/>
                <a:ext cx="320347" cy="2926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F0524630-5213-464F-BBAC-2CD5F887AB0A}"/>
                  </a:ext>
                </a:extLst>
              </p:cNvPr>
              <p:cNvSpPr/>
              <p:nvPr/>
            </p:nvSpPr>
            <p:spPr>
              <a:xfrm>
                <a:off x="2927913" y="4862755"/>
                <a:ext cx="213546" cy="185814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9626335-3B52-54D7-CF51-3BC3CD18ABC1}"/>
                </a:ext>
              </a:extLst>
            </p:cNvPr>
            <p:cNvGrpSpPr/>
            <p:nvPr/>
          </p:nvGrpSpPr>
          <p:grpSpPr>
            <a:xfrm>
              <a:off x="767304" y="2831253"/>
              <a:ext cx="869533" cy="1321605"/>
              <a:chOff x="767304" y="2831253"/>
              <a:chExt cx="869533" cy="1321605"/>
            </a:xfrm>
          </p:grpSpPr>
          <p:pic>
            <p:nvPicPr>
              <p:cNvPr id="164" name="Graphic 163" descr="Contract with solid fill">
                <a:extLst>
                  <a:ext uri="{FF2B5EF4-FFF2-40B4-BE49-F238E27FC236}">
                    <a16:creationId xmlns:a16="http://schemas.microsoft.com/office/drawing/2014/main" id="{CBDAEA1D-862C-4D7A-9E3F-9CC8E81FF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860380" y="2831253"/>
                <a:ext cx="708118" cy="708118"/>
              </a:xfrm>
              <a:prstGeom prst="rect">
                <a:avLst/>
              </a:prstGeom>
            </p:spPr>
          </p:pic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506B5048-7595-4B5C-896C-608893B0DB37}"/>
                  </a:ext>
                </a:extLst>
              </p:cNvPr>
              <p:cNvSpPr txBox="1"/>
              <p:nvPr/>
            </p:nvSpPr>
            <p:spPr>
              <a:xfrm>
                <a:off x="767304" y="3506527"/>
                <a:ext cx="869533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606B"/>
                    </a:solidFill>
                    <a:latin typeface="Galano Grotesque SemiBold" panose="00000700000000000000" pitchFamily="50" charset="0"/>
                  </a:rPr>
                  <a:t>Buy </a:t>
                </a:r>
              </a:p>
              <a:p>
                <a:pPr algn="ctr"/>
                <a:r>
                  <a:rPr lang="en-GB">
                    <a:solidFill>
                      <a:srgbClr val="00606B"/>
                    </a:solidFill>
                    <a:latin typeface="Galano Grotesque SemiBold" panose="00000700000000000000" pitchFamily="50" charset="0"/>
                  </a:rPr>
                  <a:t>Cover</a:t>
                </a:r>
              </a:p>
            </p:txBody>
          </p:sp>
        </p:grpSp>
      </p:grpSp>
      <p:sp>
        <p:nvSpPr>
          <p:cNvPr id="67" name="Title 1">
            <a:extLst>
              <a:ext uri="{FF2B5EF4-FFF2-40B4-BE49-F238E27FC236}">
                <a16:creationId xmlns:a16="http://schemas.microsoft.com/office/drawing/2014/main" id="{648FBA2A-4A8E-6EE0-27E0-2AAF73692DF0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CRITICAL/SERIOUS ILLNESS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WHAT DOES IT DO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31E52-7EF1-BA8C-54B7-78E6962BD8CE}"/>
              </a:ext>
            </a:extLst>
          </p:cNvPr>
          <p:cNvSpPr txBox="1"/>
          <p:nvPr/>
        </p:nvSpPr>
        <p:spPr>
          <a:xfrm>
            <a:off x="9015799" y="3408632"/>
            <a:ext cx="251967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606B"/>
                </a:solidFill>
                <a:latin typeface="Galano Grotesque SemiBold" panose="00000700000000000000" pitchFamily="50" charset="0"/>
              </a:rPr>
              <a:t>Pays out if condition is covered and meets the clinical criteria</a:t>
            </a:r>
          </a:p>
        </p:txBody>
      </p:sp>
    </p:spTree>
    <p:extLst>
      <p:ext uri="{BB962C8B-B14F-4D97-AF65-F5344CB8AC3E}">
        <p14:creationId xmlns:p14="http://schemas.microsoft.com/office/powerpoint/2010/main" val="341396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5" grpId="0" animBg="1"/>
      <p:bldP spid="119" grpId="0" animBg="1"/>
      <p:bldP spid="142" grpId="0" animBg="1"/>
      <p:bldP spid="143" grpId="0" animBg="1"/>
      <p:bldP spid="143" grpId="1" animBg="1"/>
      <p:bldP spid="131" grpId="0" animBg="1"/>
      <p:bldP spid="152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8E7A0F88-F7F0-4E2E-B8B4-AA46485C17B2}"/>
              </a:ext>
            </a:extLst>
          </p:cNvPr>
          <p:cNvSpPr txBox="1"/>
          <p:nvPr/>
        </p:nvSpPr>
        <p:spPr>
          <a:xfrm>
            <a:off x="5934501" y="6535873"/>
            <a:ext cx="61477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>
                <a:solidFill>
                  <a:schemeClr val="bg1"/>
                </a:solidFill>
              </a:rPr>
              <a:t>Benefits vary between providers, this list is neither complete nor exclusive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B758CBE-F7F0-F05C-1213-051C63FD33E1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haroni" panose="020B0604020202020204" pitchFamily="2" charset="-79"/>
                <a:cs typeface="Aharoni" panose="020B0604020202020204" pitchFamily="2" charset="-79"/>
              </a:rPr>
              <a:t>INCOME PROTECTION</a:t>
            </a:r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WHAT DOES IT DO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939D76-4B0D-857F-C534-66F96CC83423}"/>
              </a:ext>
            </a:extLst>
          </p:cNvPr>
          <p:cNvGrpSpPr/>
          <p:nvPr/>
        </p:nvGrpSpPr>
        <p:grpSpPr>
          <a:xfrm>
            <a:off x="7368706" y="2303411"/>
            <a:ext cx="2254870" cy="3206518"/>
            <a:chOff x="7368706" y="2303411"/>
            <a:chExt cx="2254870" cy="3206518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6CA9276C-DBC8-586E-1CA7-D475C06B57AF}"/>
                </a:ext>
              </a:extLst>
            </p:cNvPr>
            <p:cNvSpPr/>
            <p:nvPr/>
          </p:nvSpPr>
          <p:spPr>
            <a:xfrm flipH="1">
              <a:off x="7368706" y="2327774"/>
              <a:ext cx="2254870" cy="3182155"/>
            </a:xfrm>
            <a:prstGeom prst="arc">
              <a:avLst>
                <a:gd name="adj1" fmla="val 16097876"/>
                <a:gd name="adj2" fmla="val 0"/>
              </a:avLst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E8803D-614B-5A69-7D63-8E3DAB53A72C}"/>
                </a:ext>
              </a:extLst>
            </p:cNvPr>
            <p:cNvSpPr txBox="1"/>
            <p:nvPr/>
          </p:nvSpPr>
          <p:spPr>
            <a:xfrm rot="19197400">
              <a:off x="7442668" y="2303411"/>
              <a:ext cx="59824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Yes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2DC968-F2AA-7DB9-C44A-EBD9E0C77B57}"/>
              </a:ext>
            </a:extLst>
          </p:cNvPr>
          <p:cNvGrpSpPr/>
          <p:nvPr/>
        </p:nvGrpSpPr>
        <p:grpSpPr>
          <a:xfrm>
            <a:off x="2934713" y="3628035"/>
            <a:ext cx="4522270" cy="1006534"/>
            <a:chOff x="2934713" y="3628035"/>
            <a:chExt cx="4522270" cy="100653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A597A30F-BE72-2C22-3B3C-C6AF1FEFAF30}"/>
                </a:ext>
              </a:extLst>
            </p:cNvPr>
            <p:cNvSpPr/>
            <p:nvPr/>
          </p:nvSpPr>
          <p:spPr>
            <a:xfrm rot="10800000" flipH="1">
              <a:off x="2934713" y="3628035"/>
              <a:ext cx="4522270" cy="1006534"/>
            </a:xfrm>
            <a:prstGeom prst="arc">
              <a:avLst>
                <a:gd name="adj1" fmla="val 16097876"/>
                <a:gd name="adj2" fmla="val 21587886"/>
              </a:avLst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2D72EE-C524-38A2-D603-C5D1BDBD2517}"/>
                </a:ext>
              </a:extLst>
            </p:cNvPr>
            <p:cNvSpPr txBox="1"/>
            <p:nvPr/>
          </p:nvSpPr>
          <p:spPr>
            <a:xfrm rot="21307375">
              <a:off x="5973831" y="4196457"/>
              <a:ext cx="55482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No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03E75C-453B-67F4-87C6-AE8B50F4B573}"/>
              </a:ext>
            </a:extLst>
          </p:cNvPr>
          <p:cNvGrpSpPr/>
          <p:nvPr/>
        </p:nvGrpSpPr>
        <p:grpSpPr>
          <a:xfrm>
            <a:off x="4973505" y="1419761"/>
            <a:ext cx="1998974" cy="381170"/>
            <a:chOff x="4973505" y="1419761"/>
            <a:chExt cx="1998974" cy="38117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5E8575-D86A-B154-C139-F0A4E018233D}"/>
                </a:ext>
              </a:extLst>
            </p:cNvPr>
            <p:cNvCxnSpPr>
              <a:stCxn id="1052" idx="3"/>
              <a:endCxn id="45" idx="2"/>
            </p:cNvCxnSpPr>
            <p:nvPr/>
          </p:nvCxnSpPr>
          <p:spPr>
            <a:xfrm flipV="1">
              <a:off x="4973505" y="1749598"/>
              <a:ext cx="1998974" cy="51333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C21D9F-AC3B-E8E6-49FB-F763A61FE7F3}"/>
                </a:ext>
              </a:extLst>
            </p:cNvPr>
            <p:cNvSpPr txBox="1"/>
            <p:nvPr/>
          </p:nvSpPr>
          <p:spPr>
            <a:xfrm>
              <a:off x="5634135" y="1419761"/>
              <a:ext cx="59824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Yes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0702D2-EE49-B0BC-7970-725760112FCB}"/>
              </a:ext>
            </a:extLst>
          </p:cNvPr>
          <p:cNvGrpSpPr/>
          <p:nvPr/>
        </p:nvGrpSpPr>
        <p:grpSpPr>
          <a:xfrm>
            <a:off x="4768636" y="-235527"/>
            <a:ext cx="4783872" cy="4270970"/>
            <a:chOff x="4768636" y="-235527"/>
            <a:chExt cx="4783872" cy="4270970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7069054F-F7F6-61E4-EB27-55A408ACD480}"/>
                </a:ext>
              </a:extLst>
            </p:cNvPr>
            <p:cNvSpPr/>
            <p:nvPr/>
          </p:nvSpPr>
          <p:spPr>
            <a:xfrm rot="16200000" flipH="1">
              <a:off x="5025087" y="-491978"/>
              <a:ext cx="4270970" cy="4783872"/>
            </a:xfrm>
            <a:prstGeom prst="arc">
              <a:avLst>
                <a:gd name="adj1" fmla="val 16200000"/>
                <a:gd name="adj2" fmla="val 441419"/>
              </a:avLst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69D7B9-1FBE-C8CA-DAA6-52D745453AA8}"/>
                </a:ext>
              </a:extLst>
            </p:cNvPr>
            <p:cNvSpPr txBox="1"/>
            <p:nvPr/>
          </p:nvSpPr>
          <p:spPr>
            <a:xfrm rot="2856824">
              <a:off x="5184765" y="2941029"/>
              <a:ext cx="55482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No</a:t>
              </a:r>
            </a:p>
          </p:txBody>
        </p: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F9855C26-783F-0DF2-DDD2-03DD2B82035A}"/>
              </a:ext>
            </a:extLst>
          </p:cNvPr>
          <p:cNvSpPr/>
          <p:nvPr/>
        </p:nvSpPr>
        <p:spPr>
          <a:xfrm rot="5400000" flipH="1">
            <a:off x="6628976" y="798163"/>
            <a:ext cx="1134260" cy="3034215"/>
          </a:xfrm>
          <a:prstGeom prst="arc">
            <a:avLst>
              <a:gd name="adj1" fmla="val 16097876"/>
              <a:gd name="adj2" fmla="val 0"/>
            </a:avLst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D747F315-E357-129F-51A9-44857C3FBAB1}"/>
              </a:ext>
            </a:extLst>
          </p:cNvPr>
          <p:cNvSpPr/>
          <p:nvPr/>
        </p:nvSpPr>
        <p:spPr>
          <a:xfrm flipH="1">
            <a:off x="3252627" y="1820112"/>
            <a:ext cx="2929412" cy="1838649"/>
          </a:xfrm>
          <a:prstGeom prst="arc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2C120903-1C57-0FA1-6017-F130D2F1F766}"/>
              </a:ext>
            </a:extLst>
          </p:cNvPr>
          <p:cNvSpPr/>
          <p:nvPr/>
        </p:nvSpPr>
        <p:spPr>
          <a:xfrm flipH="1">
            <a:off x="2420161" y="2774297"/>
            <a:ext cx="1706123" cy="2244067"/>
          </a:xfrm>
          <a:prstGeom prst="arc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3E375A53-40BC-FD4A-B7F4-1FA53B0525D8}"/>
              </a:ext>
            </a:extLst>
          </p:cNvPr>
          <p:cNvSpPr/>
          <p:nvPr/>
        </p:nvSpPr>
        <p:spPr>
          <a:xfrm flipH="1">
            <a:off x="1725929" y="3908443"/>
            <a:ext cx="1235340" cy="2244067"/>
          </a:xfrm>
          <a:prstGeom prst="arc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8DD51E-C19D-BC7F-FEC1-C08676BC8A6E}"/>
              </a:ext>
            </a:extLst>
          </p:cNvPr>
          <p:cNvGrpSpPr/>
          <p:nvPr/>
        </p:nvGrpSpPr>
        <p:grpSpPr>
          <a:xfrm>
            <a:off x="2265746" y="3412249"/>
            <a:ext cx="1143189" cy="1415772"/>
            <a:chOff x="2265746" y="3412249"/>
            <a:chExt cx="1143189" cy="14157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7878DA3-64F3-0462-32D8-30D260BCD945}"/>
                </a:ext>
              </a:extLst>
            </p:cNvPr>
            <p:cNvGrpSpPr/>
            <p:nvPr/>
          </p:nvGrpSpPr>
          <p:grpSpPr>
            <a:xfrm>
              <a:off x="2639494" y="3412249"/>
              <a:ext cx="769441" cy="1415772"/>
              <a:chOff x="2654107" y="5155532"/>
              <a:chExt cx="769441" cy="1415772"/>
            </a:xfrm>
          </p:grpSpPr>
          <p:pic>
            <p:nvPicPr>
              <p:cNvPr id="30" name="Graphic 29" descr="Lungs with virus with solid fill">
                <a:extLst>
                  <a:ext uri="{FF2B5EF4-FFF2-40B4-BE49-F238E27FC236}">
                    <a16:creationId xmlns:a16="http://schemas.microsoft.com/office/drawing/2014/main" id="{1D562A6B-F4BE-B992-40C3-BF1F66C5F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654107" y="5155532"/>
                <a:ext cx="769441" cy="7694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BE3D374-983B-8B57-AE1A-180A04FDE62A}"/>
                  </a:ext>
                </a:extLst>
              </p:cNvPr>
              <p:cNvSpPr txBox="1"/>
              <p:nvPr/>
            </p:nvSpPr>
            <p:spPr>
              <a:xfrm>
                <a:off x="2742912" y="5924973"/>
                <a:ext cx="591829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Get</a:t>
                </a:r>
              </a:p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Ill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9C9C0C-38EE-32EA-C760-CB3A7D2E504E}"/>
                </a:ext>
              </a:extLst>
            </p:cNvPr>
            <p:cNvGrpSpPr/>
            <p:nvPr/>
          </p:nvGrpSpPr>
          <p:grpSpPr>
            <a:xfrm>
              <a:off x="2265746" y="3742828"/>
              <a:ext cx="320347" cy="292615"/>
              <a:chOff x="2874512" y="4809355"/>
              <a:chExt cx="320347" cy="2926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F023037-F13B-3C4D-4589-DC54F0B3CF36}"/>
                  </a:ext>
                </a:extLst>
              </p:cNvPr>
              <p:cNvSpPr/>
              <p:nvPr/>
            </p:nvSpPr>
            <p:spPr>
              <a:xfrm>
                <a:off x="2874512" y="4809355"/>
                <a:ext cx="320347" cy="2926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EACB960-E0F9-D77E-7D59-09C2225FE01F}"/>
                  </a:ext>
                </a:extLst>
              </p:cNvPr>
              <p:cNvSpPr/>
              <p:nvPr/>
            </p:nvSpPr>
            <p:spPr>
              <a:xfrm>
                <a:off x="2927913" y="4862755"/>
                <a:ext cx="213546" cy="185814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46E545-A7E4-E58F-6F09-D3713E23C40C}"/>
              </a:ext>
            </a:extLst>
          </p:cNvPr>
          <p:cNvGrpSpPr/>
          <p:nvPr/>
        </p:nvGrpSpPr>
        <p:grpSpPr>
          <a:xfrm>
            <a:off x="2420162" y="1353305"/>
            <a:ext cx="1001921" cy="1556725"/>
            <a:chOff x="2420162" y="1353305"/>
            <a:chExt cx="1001921" cy="155672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B183628-91A3-FE72-5BDF-9F6920977CFA}"/>
                </a:ext>
              </a:extLst>
            </p:cNvPr>
            <p:cNvGrpSpPr/>
            <p:nvPr/>
          </p:nvGrpSpPr>
          <p:grpSpPr>
            <a:xfrm>
              <a:off x="2420162" y="1353305"/>
              <a:ext cx="773626" cy="1370553"/>
              <a:chOff x="2870689" y="2239122"/>
              <a:chExt cx="773626" cy="1370553"/>
            </a:xfrm>
          </p:grpSpPr>
          <p:pic>
            <p:nvPicPr>
              <p:cNvPr id="38" name="Graphic 37" descr="Doctor female with solid fill">
                <a:extLst>
                  <a:ext uri="{FF2B5EF4-FFF2-40B4-BE49-F238E27FC236}">
                    <a16:creationId xmlns:a16="http://schemas.microsoft.com/office/drawing/2014/main" id="{351F7EBE-82B9-5066-2881-0C5731AEC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70689" y="2239122"/>
                <a:ext cx="769442" cy="76944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D4994B4-D4EA-9A68-B63E-58555FB2E9B6}"/>
                  </a:ext>
                </a:extLst>
              </p:cNvPr>
              <p:cNvSpPr txBox="1"/>
              <p:nvPr/>
            </p:nvSpPr>
            <p:spPr>
              <a:xfrm>
                <a:off x="2901611" y="2963344"/>
                <a:ext cx="742704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Dr’s </a:t>
                </a:r>
              </a:p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Note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665A33F-5753-3EF8-8DF3-937F80EF1C4E}"/>
                </a:ext>
              </a:extLst>
            </p:cNvPr>
            <p:cNvGrpSpPr/>
            <p:nvPr/>
          </p:nvGrpSpPr>
          <p:grpSpPr>
            <a:xfrm>
              <a:off x="3101736" y="2617415"/>
              <a:ext cx="320347" cy="292615"/>
              <a:chOff x="1166964" y="3921287"/>
              <a:chExt cx="457120" cy="4175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3D2AF6B-ED21-B2E4-A1C3-3D2E87965EB5}"/>
                  </a:ext>
                </a:extLst>
              </p:cNvPr>
              <p:cNvSpPr/>
              <p:nvPr/>
            </p:nvSpPr>
            <p:spPr>
              <a:xfrm>
                <a:off x="1166964" y="3921287"/>
                <a:ext cx="457120" cy="4175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2B660F-3ABF-3D57-BAE0-897BB319C822}"/>
                  </a:ext>
                </a:extLst>
              </p:cNvPr>
              <p:cNvSpPr/>
              <p:nvPr/>
            </p:nvSpPr>
            <p:spPr>
              <a:xfrm>
                <a:off x="1243164" y="3997487"/>
                <a:ext cx="304720" cy="26514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46BF76-726F-2960-208F-F083DDE51539}"/>
              </a:ext>
            </a:extLst>
          </p:cNvPr>
          <p:cNvGrpSpPr/>
          <p:nvPr/>
        </p:nvGrpSpPr>
        <p:grpSpPr>
          <a:xfrm>
            <a:off x="6512614" y="183935"/>
            <a:ext cx="1148070" cy="1711971"/>
            <a:chOff x="6512614" y="183935"/>
            <a:chExt cx="1148070" cy="171197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DC2519E-EC24-292C-70FE-259C85D4ED52}"/>
                </a:ext>
              </a:extLst>
            </p:cNvPr>
            <p:cNvSpPr txBox="1"/>
            <p:nvPr/>
          </p:nvSpPr>
          <p:spPr>
            <a:xfrm>
              <a:off x="6512614" y="934433"/>
              <a:ext cx="114807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Sick pay</a:t>
              </a:r>
            </a:p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ends</a:t>
              </a:r>
            </a:p>
          </p:txBody>
        </p:sp>
        <p:pic>
          <p:nvPicPr>
            <p:cNvPr id="42" name="Graphic 41" descr="Money with solid fill">
              <a:extLst>
                <a:ext uri="{FF2B5EF4-FFF2-40B4-BE49-F238E27FC236}">
                  <a16:creationId xmlns:a16="http://schemas.microsoft.com/office/drawing/2014/main" id="{9FB6AF47-741E-5FD3-1146-E24EDF01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30261" y="183935"/>
              <a:ext cx="826721" cy="8267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7B4B2B6-6629-BBD7-E4F9-96B615EEF49E}"/>
                </a:ext>
              </a:extLst>
            </p:cNvPr>
            <p:cNvGrpSpPr/>
            <p:nvPr/>
          </p:nvGrpSpPr>
          <p:grpSpPr>
            <a:xfrm>
              <a:off x="6919078" y="1603291"/>
              <a:ext cx="320347" cy="292615"/>
              <a:chOff x="1166964" y="3921287"/>
              <a:chExt cx="457120" cy="4175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6B1F424-E5A4-CB96-1E86-B78E193B997B}"/>
                  </a:ext>
                </a:extLst>
              </p:cNvPr>
              <p:cNvSpPr/>
              <p:nvPr/>
            </p:nvSpPr>
            <p:spPr>
              <a:xfrm>
                <a:off x="1166964" y="3921287"/>
                <a:ext cx="457120" cy="4175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66BFDB1-40ED-27CD-C38D-F567EA5F273F}"/>
                  </a:ext>
                </a:extLst>
              </p:cNvPr>
              <p:cNvSpPr/>
              <p:nvPr/>
            </p:nvSpPr>
            <p:spPr>
              <a:xfrm>
                <a:off x="1243164" y="3997487"/>
                <a:ext cx="304720" cy="26514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566292-4EFC-1911-F14D-115F08DC28E2}"/>
              </a:ext>
            </a:extLst>
          </p:cNvPr>
          <p:cNvGrpSpPr/>
          <p:nvPr/>
        </p:nvGrpSpPr>
        <p:grpSpPr>
          <a:xfrm>
            <a:off x="133284" y="4863886"/>
            <a:ext cx="2121765" cy="1898336"/>
            <a:chOff x="133284" y="4863886"/>
            <a:chExt cx="2121765" cy="189833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55EB7F5-CCD5-FF62-902D-3B257FDAD27D}"/>
                </a:ext>
              </a:extLst>
            </p:cNvPr>
            <p:cNvGrpSpPr/>
            <p:nvPr/>
          </p:nvGrpSpPr>
          <p:grpSpPr>
            <a:xfrm>
              <a:off x="1172701" y="4863886"/>
              <a:ext cx="1082348" cy="1898336"/>
              <a:chOff x="1129030" y="4473891"/>
              <a:chExt cx="1082348" cy="1898336"/>
            </a:xfrm>
          </p:grpSpPr>
          <p:pic>
            <p:nvPicPr>
              <p:cNvPr id="49" name="Graphic 48" descr="Soldier female with solid fill">
                <a:extLst>
                  <a:ext uri="{FF2B5EF4-FFF2-40B4-BE49-F238E27FC236}">
                    <a16:creationId xmlns:a16="http://schemas.microsoft.com/office/drawing/2014/main" id="{2A2884D1-1933-E95C-7B50-9F56E48CB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82752" y="4994700"/>
                <a:ext cx="774904" cy="7749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5CC971C-5F74-A2E4-C9F0-523C0B089E78}"/>
                  </a:ext>
                </a:extLst>
              </p:cNvPr>
              <p:cNvSpPr txBox="1"/>
              <p:nvPr/>
            </p:nvSpPr>
            <p:spPr>
              <a:xfrm>
                <a:off x="1129030" y="5725896"/>
                <a:ext cx="1082348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Earning</a:t>
                </a:r>
              </a:p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money</a:t>
                </a: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8213A57-25B2-2F19-3E82-33D8D46BBAA3}"/>
                  </a:ext>
                </a:extLst>
              </p:cNvPr>
              <p:cNvGrpSpPr/>
              <p:nvPr/>
            </p:nvGrpSpPr>
            <p:grpSpPr>
              <a:xfrm>
                <a:off x="1532278" y="4473891"/>
                <a:ext cx="320347" cy="292615"/>
                <a:chOff x="2874512" y="4809355"/>
                <a:chExt cx="320347" cy="29261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8ACD867-7835-314F-DB5F-FA3F3C376FC5}"/>
                    </a:ext>
                  </a:extLst>
                </p:cNvPr>
                <p:cNvSpPr/>
                <p:nvPr/>
              </p:nvSpPr>
              <p:spPr>
                <a:xfrm>
                  <a:off x="2874512" y="4809355"/>
                  <a:ext cx="320347" cy="29261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D65FA68-1542-1D46-685B-6690D1F3968E}"/>
                    </a:ext>
                  </a:extLst>
                </p:cNvPr>
                <p:cNvSpPr/>
                <p:nvPr/>
              </p:nvSpPr>
              <p:spPr>
                <a:xfrm>
                  <a:off x="2927913" y="4862755"/>
                  <a:ext cx="213546" cy="185814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48" name="Rectangle: Rounded Corners 69">
              <a:extLst>
                <a:ext uri="{FF2B5EF4-FFF2-40B4-BE49-F238E27FC236}">
                  <a16:creationId xmlns:a16="http://schemas.microsoft.com/office/drawing/2014/main" id="{18198265-842C-4B30-4E00-95971AF3C624}"/>
                </a:ext>
              </a:extLst>
            </p:cNvPr>
            <p:cNvSpPr/>
            <p:nvPr/>
          </p:nvSpPr>
          <p:spPr>
            <a:xfrm>
              <a:off x="133284" y="5545907"/>
              <a:ext cx="1202154" cy="537328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158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rgbClr val="353D59"/>
                  </a:solidFill>
                  <a:latin typeface="Aileron Black" panose="00000A00000000000000" pitchFamily="50" charset="0"/>
                </a:rPr>
                <a:t>John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E03FE6-B1D2-72E3-0722-E09D7F5CEE66}"/>
              </a:ext>
            </a:extLst>
          </p:cNvPr>
          <p:cNvGrpSpPr/>
          <p:nvPr/>
        </p:nvGrpSpPr>
        <p:grpSpPr>
          <a:xfrm>
            <a:off x="10235040" y="3482410"/>
            <a:ext cx="1236236" cy="1327047"/>
            <a:chOff x="10235040" y="3482410"/>
            <a:chExt cx="1236236" cy="132704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7F139CA-29B9-B7D8-84C2-56F474D73BA3}"/>
                </a:ext>
              </a:extLst>
            </p:cNvPr>
            <p:cNvGrpSpPr/>
            <p:nvPr/>
          </p:nvGrpSpPr>
          <p:grpSpPr>
            <a:xfrm>
              <a:off x="10666621" y="3482410"/>
              <a:ext cx="320347" cy="292615"/>
              <a:chOff x="1166964" y="3921287"/>
              <a:chExt cx="457120" cy="4175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47874C0-C419-ECA5-3884-34AA3F026EAB}"/>
                  </a:ext>
                </a:extLst>
              </p:cNvPr>
              <p:cNvSpPr/>
              <p:nvPr/>
            </p:nvSpPr>
            <p:spPr>
              <a:xfrm>
                <a:off x="1166964" y="3921287"/>
                <a:ext cx="457120" cy="4175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3371EB7-28EF-9AF7-874C-B18807B49BBB}"/>
                  </a:ext>
                </a:extLst>
              </p:cNvPr>
              <p:cNvSpPr/>
              <p:nvPr/>
            </p:nvSpPr>
            <p:spPr>
              <a:xfrm>
                <a:off x="1243164" y="3997487"/>
                <a:ext cx="304720" cy="26514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C6B02F-70D9-D548-A5F2-A01830B58293}"/>
                </a:ext>
              </a:extLst>
            </p:cNvPr>
            <p:cNvSpPr txBox="1"/>
            <p:nvPr/>
          </p:nvSpPr>
          <p:spPr>
            <a:xfrm>
              <a:off x="10235040" y="3886127"/>
              <a:ext cx="1236236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Financial</a:t>
              </a:r>
            </a:p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Security</a:t>
              </a:r>
            </a:p>
            <a:p>
              <a:pPr algn="ctr"/>
              <a:endParaRPr lang="en-GB" dirty="0">
                <a:solidFill>
                  <a:schemeClr val="bg1"/>
                </a:solidFill>
                <a:latin typeface="Aileron Black" panose="00000A00000000000000" pitchFamily="50" charset="0"/>
              </a:endParaRPr>
            </a:p>
          </p:txBody>
        </p:sp>
      </p:grpSp>
      <p:sp>
        <p:nvSpPr>
          <p:cNvPr id="59" name="Rectangle: Rounded Corners 67">
            <a:extLst>
              <a:ext uri="{FF2B5EF4-FFF2-40B4-BE49-F238E27FC236}">
                <a16:creationId xmlns:a16="http://schemas.microsoft.com/office/drawing/2014/main" id="{F5F04CD4-F9DF-EF41-6013-0D7C62E0896E}"/>
              </a:ext>
            </a:extLst>
          </p:cNvPr>
          <p:cNvSpPr/>
          <p:nvPr/>
        </p:nvSpPr>
        <p:spPr>
          <a:xfrm>
            <a:off x="9558344" y="5545895"/>
            <a:ext cx="2519669" cy="11374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rgbClr val="35363A"/>
                </a:solidFill>
                <a:latin typeface="Aileron Black" panose="00000A00000000000000" pitchFamily="50" charset="0"/>
              </a:rPr>
              <a:t>Pays up to 65% gross salary until you return to work or reach retirement age</a:t>
            </a:r>
          </a:p>
        </p:txBody>
      </p:sp>
      <p:sp>
        <p:nvSpPr>
          <p:cNvPr id="60" name="Rectangle: Rounded Corners 73">
            <a:extLst>
              <a:ext uri="{FF2B5EF4-FFF2-40B4-BE49-F238E27FC236}">
                <a16:creationId xmlns:a16="http://schemas.microsoft.com/office/drawing/2014/main" id="{449E5E8D-3DB4-96AF-8B50-272DAA2412A5}"/>
              </a:ext>
            </a:extLst>
          </p:cNvPr>
          <p:cNvSpPr/>
          <p:nvPr/>
        </p:nvSpPr>
        <p:spPr>
          <a:xfrm>
            <a:off x="9558344" y="4623643"/>
            <a:ext cx="2519670" cy="789855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35363A"/>
                </a:solidFill>
                <a:latin typeface="Aileron Black" panose="00000A00000000000000" pitchFamily="50" charset="0"/>
              </a:rPr>
              <a:t>Income Protection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91E5A46-756E-6D40-3FA5-21F45F0D1DD8}"/>
              </a:ext>
            </a:extLst>
          </p:cNvPr>
          <p:cNvGrpSpPr/>
          <p:nvPr/>
        </p:nvGrpSpPr>
        <p:grpSpPr>
          <a:xfrm>
            <a:off x="3716264" y="4447606"/>
            <a:ext cx="2535073" cy="2115540"/>
            <a:chOff x="3716264" y="4447606"/>
            <a:chExt cx="2535073" cy="211554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A57A273-E8C0-99A7-B8D4-553CE248FABA}"/>
                </a:ext>
              </a:extLst>
            </p:cNvPr>
            <p:cNvSpPr/>
            <p:nvPr/>
          </p:nvSpPr>
          <p:spPr>
            <a:xfrm>
              <a:off x="4956126" y="4447606"/>
              <a:ext cx="320347" cy="2926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6AE0222-1D6F-FAA0-9E2F-3E07D694E74D}"/>
                </a:ext>
              </a:extLst>
            </p:cNvPr>
            <p:cNvSpPr/>
            <p:nvPr/>
          </p:nvSpPr>
          <p:spPr>
            <a:xfrm>
              <a:off x="5009527" y="4501006"/>
              <a:ext cx="213546" cy="18581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37939086-28A2-51B6-F02F-578D866E9A5B}"/>
                </a:ext>
              </a:extLst>
            </p:cNvPr>
            <p:cNvGrpSpPr/>
            <p:nvPr/>
          </p:nvGrpSpPr>
          <p:grpSpPr>
            <a:xfrm>
              <a:off x="3716264" y="4734124"/>
              <a:ext cx="2535073" cy="1829022"/>
              <a:chOff x="3619279" y="4886529"/>
              <a:chExt cx="2535073" cy="1829022"/>
            </a:xfrm>
          </p:grpSpPr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381E3342-9DEE-BD49-2B7F-BA081EF380A0}"/>
                  </a:ext>
                </a:extLst>
              </p:cNvPr>
              <p:cNvSpPr txBox="1"/>
              <p:nvPr/>
            </p:nvSpPr>
            <p:spPr>
              <a:xfrm>
                <a:off x="4089363" y="4886529"/>
                <a:ext cx="2064989" cy="3693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Uncertain future</a:t>
                </a:r>
              </a:p>
            </p:txBody>
          </p:sp>
          <p:sp>
            <p:nvSpPr>
              <p:cNvPr id="1027" name="Rectangle: Rounded Corners 76">
                <a:extLst>
                  <a:ext uri="{FF2B5EF4-FFF2-40B4-BE49-F238E27FC236}">
                    <a16:creationId xmlns:a16="http://schemas.microsoft.com/office/drawing/2014/main" id="{9E078E43-82A5-EA7E-E286-B22241475C91}"/>
                  </a:ext>
                </a:extLst>
              </p:cNvPr>
              <p:cNvSpPr/>
              <p:nvPr/>
            </p:nvSpPr>
            <p:spPr>
              <a:xfrm>
                <a:off x="4147420" y="5413498"/>
                <a:ext cx="1644500" cy="130205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 dirty="0">
                    <a:solidFill>
                      <a:srgbClr val="35363A"/>
                    </a:solidFill>
                    <a:latin typeface="Aileron Black" panose="00000A00000000000000" pitchFamily="50" charset="0"/>
                  </a:rPr>
                  <a:t>Income?</a:t>
                </a:r>
              </a:p>
              <a:p>
                <a:pPr algn="ctr"/>
                <a:r>
                  <a:rPr lang="en-GB" sz="1400" b="1" dirty="0">
                    <a:solidFill>
                      <a:srgbClr val="35363A"/>
                    </a:solidFill>
                    <a:latin typeface="Aileron Black" panose="00000A00000000000000" pitchFamily="50" charset="0"/>
                  </a:rPr>
                  <a:t>Gov Benefits:</a:t>
                </a:r>
              </a:p>
              <a:p>
                <a:pPr algn="ctr"/>
                <a:r>
                  <a:rPr lang="en-GB" sz="1400" b="1" dirty="0">
                    <a:solidFill>
                      <a:srgbClr val="35363A"/>
                    </a:solidFill>
                    <a:latin typeface="Aileron Black" panose="00000A00000000000000" pitchFamily="50" charset="0"/>
                  </a:rPr>
                  <a:t>Inc SSP up to £</a:t>
                </a:r>
                <a:r>
                  <a:rPr lang="en-GB" sz="1400" b="1" dirty="0">
                    <a:solidFill>
                      <a:srgbClr val="35363A"/>
                    </a:solidFill>
                    <a:latin typeface="Galano Grotesque SemiBold" panose="00000700000000000000" pitchFamily="50" charset="0"/>
                  </a:rPr>
                  <a:t>99.35</a:t>
                </a:r>
                <a:r>
                  <a:rPr lang="en-GB" sz="1400" b="1" dirty="0">
                    <a:solidFill>
                      <a:srgbClr val="35363A"/>
                    </a:solidFill>
                    <a:latin typeface="Aileron Black" panose="00000A00000000000000" pitchFamily="50" charset="0"/>
                  </a:rPr>
                  <a:t> pw</a:t>
                </a:r>
              </a:p>
            </p:txBody>
          </p:sp>
          <p:pic>
            <p:nvPicPr>
              <p:cNvPr id="1029" name="Graphic 1028" descr="Coins with solid fill">
                <a:extLst>
                  <a:ext uri="{FF2B5EF4-FFF2-40B4-BE49-F238E27FC236}">
                    <a16:creationId xmlns:a16="http://schemas.microsoft.com/office/drawing/2014/main" id="{9CF01FFF-BE18-B43C-08DF-3264F3B15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619279" y="5071195"/>
                <a:ext cx="724807" cy="7248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B116DC1C-253F-D36C-A1FA-3002D9FD27F4}"/>
              </a:ext>
            </a:extLst>
          </p:cNvPr>
          <p:cNvGrpSpPr/>
          <p:nvPr/>
        </p:nvGrpSpPr>
        <p:grpSpPr>
          <a:xfrm>
            <a:off x="905299" y="3401782"/>
            <a:ext cx="1122969" cy="1321605"/>
            <a:chOff x="905299" y="3401782"/>
            <a:chExt cx="1122969" cy="1321605"/>
          </a:xfrm>
        </p:grpSpPr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BB618A29-6275-F436-F0B9-41D99E80521D}"/>
                </a:ext>
              </a:extLst>
            </p:cNvPr>
            <p:cNvGrpSpPr/>
            <p:nvPr/>
          </p:nvGrpSpPr>
          <p:grpSpPr>
            <a:xfrm>
              <a:off x="1707921" y="4168556"/>
              <a:ext cx="320347" cy="292615"/>
              <a:chOff x="2874512" y="4809355"/>
              <a:chExt cx="320347" cy="2926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99855535-FEDF-971E-E60D-532C33B1E7AF}"/>
                  </a:ext>
                </a:extLst>
              </p:cNvPr>
              <p:cNvSpPr/>
              <p:nvPr/>
            </p:nvSpPr>
            <p:spPr>
              <a:xfrm>
                <a:off x="2874512" y="4809355"/>
                <a:ext cx="320347" cy="2926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647A701A-3049-1694-94D7-20EBB889003B}"/>
                  </a:ext>
                </a:extLst>
              </p:cNvPr>
              <p:cNvSpPr/>
              <p:nvPr/>
            </p:nvSpPr>
            <p:spPr>
              <a:xfrm>
                <a:off x="2927913" y="4862755"/>
                <a:ext cx="213546" cy="185814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034" name="Graphic 1033" descr="Contract with solid fill">
              <a:extLst>
                <a:ext uri="{FF2B5EF4-FFF2-40B4-BE49-F238E27FC236}">
                  <a16:creationId xmlns:a16="http://schemas.microsoft.com/office/drawing/2014/main" id="{351BF3B3-EE84-6810-573F-CEC84B3DA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8375" y="3401782"/>
              <a:ext cx="708118" cy="708118"/>
            </a:xfrm>
            <a:prstGeom prst="rect">
              <a:avLst/>
            </a:prstGeom>
          </p:spPr>
        </p:pic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F840A5AD-310C-1A5B-A57E-6B1C3E3C6E72}"/>
                </a:ext>
              </a:extLst>
            </p:cNvPr>
            <p:cNvSpPr txBox="1"/>
            <p:nvPr/>
          </p:nvSpPr>
          <p:spPr>
            <a:xfrm>
              <a:off x="905299" y="4077056"/>
              <a:ext cx="869533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Buy </a:t>
              </a:r>
            </a:p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Cover</a:t>
              </a:r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E99901F2-C489-093E-CC6A-5778BB7CE6F5}"/>
              </a:ext>
            </a:extLst>
          </p:cNvPr>
          <p:cNvGrpSpPr/>
          <p:nvPr/>
        </p:nvGrpSpPr>
        <p:grpSpPr>
          <a:xfrm>
            <a:off x="8393893" y="1466884"/>
            <a:ext cx="1208547" cy="1415772"/>
            <a:chOff x="8393893" y="1466884"/>
            <a:chExt cx="1208547" cy="1415772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D5D93DFF-3213-BCEF-11FB-94D61C244FC5}"/>
                </a:ext>
              </a:extLst>
            </p:cNvPr>
            <p:cNvGrpSpPr/>
            <p:nvPr/>
          </p:nvGrpSpPr>
          <p:grpSpPr>
            <a:xfrm>
              <a:off x="8832999" y="1466884"/>
              <a:ext cx="769441" cy="1415772"/>
              <a:chOff x="7894114" y="3863057"/>
              <a:chExt cx="769441" cy="1415772"/>
            </a:xfrm>
          </p:grpSpPr>
          <p:pic>
            <p:nvPicPr>
              <p:cNvPr id="1047" name="Graphic 1046" descr="Lungs with virus with solid fill">
                <a:extLst>
                  <a:ext uri="{FF2B5EF4-FFF2-40B4-BE49-F238E27FC236}">
                    <a16:creationId xmlns:a16="http://schemas.microsoft.com/office/drawing/2014/main" id="{061FF31C-A581-CA4E-C53A-5BDC46933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894114" y="3863057"/>
                <a:ext cx="769441" cy="7694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48" name="TextBox 1047">
                <a:extLst>
                  <a:ext uri="{FF2B5EF4-FFF2-40B4-BE49-F238E27FC236}">
                    <a16:creationId xmlns:a16="http://schemas.microsoft.com/office/drawing/2014/main" id="{BC3AB175-1F2C-9563-34BF-2BC545621838}"/>
                  </a:ext>
                </a:extLst>
              </p:cNvPr>
              <p:cNvSpPr txBox="1"/>
              <p:nvPr/>
            </p:nvSpPr>
            <p:spPr>
              <a:xfrm>
                <a:off x="7964484" y="4632498"/>
                <a:ext cx="628697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Still</a:t>
                </a:r>
              </a:p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Ill?</a:t>
                </a:r>
              </a:p>
            </p:txBody>
          </p:sp>
        </p:grp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857BE6AA-30D2-5645-04FA-14E41DD412F6}"/>
                </a:ext>
              </a:extLst>
            </p:cNvPr>
            <p:cNvGrpSpPr/>
            <p:nvPr/>
          </p:nvGrpSpPr>
          <p:grpSpPr>
            <a:xfrm>
              <a:off x="8393893" y="2093869"/>
              <a:ext cx="446030" cy="466115"/>
              <a:chOff x="8116079" y="3133838"/>
              <a:chExt cx="446030" cy="466115"/>
            </a:xfrm>
          </p:grpSpPr>
          <p:sp>
            <p:nvSpPr>
              <p:cNvPr id="1043" name="Flowchart: Decision 2">
                <a:extLst>
                  <a:ext uri="{FF2B5EF4-FFF2-40B4-BE49-F238E27FC236}">
                    <a16:creationId xmlns:a16="http://schemas.microsoft.com/office/drawing/2014/main" id="{55C4F4D3-E8C7-1251-C170-35D6EDB38896}"/>
                  </a:ext>
                </a:extLst>
              </p:cNvPr>
              <p:cNvSpPr/>
              <p:nvPr/>
            </p:nvSpPr>
            <p:spPr>
              <a:xfrm>
                <a:off x="8116079" y="3133838"/>
                <a:ext cx="446030" cy="466115"/>
              </a:xfrm>
              <a:prstGeom prst="flowChartDecision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5" name="Flowchart: Decision 96">
                <a:extLst>
                  <a:ext uri="{FF2B5EF4-FFF2-40B4-BE49-F238E27FC236}">
                    <a16:creationId xmlns:a16="http://schemas.microsoft.com/office/drawing/2014/main" id="{0B55268F-4388-781F-EA6B-D1D13C47A991}"/>
                  </a:ext>
                </a:extLst>
              </p:cNvPr>
              <p:cNvSpPr/>
              <p:nvPr/>
            </p:nvSpPr>
            <p:spPr>
              <a:xfrm>
                <a:off x="8215078" y="3239017"/>
                <a:ext cx="248032" cy="276666"/>
              </a:xfrm>
              <a:prstGeom prst="flowChartDecision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F85F1FFC-94DA-816E-ABB4-A9265E3B54DC}"/>
              </a:ext>
            </a:extLst>
          </p:cNvPr>
          <p:cNvGrpSpPr/>
          <p:nvPr/>
        </p:nvGrpSpPr>
        <p:grpSpPr>
          <a:xfrm>
            <a:off x="4022118" y="438241"/>
            <a:ext cx="1279517" cy="1595747"/>
            <a:chOff x="4022118" y="438241"/>
            <a:chExt cx="1279517" cy="1595747"/>
          </a:xfrm>
        </p:grpSpPr>
        <p:grpSp>
          <p:nvGrpSpPr>
            <p:cNvPr id="1050" name="Group 1049">
              <a:extLst>
                <a:ext uri="{FF2B5EF4-FFF2-40B4-BE49-F238E27FC236}">
                  <a16:creationId xmlns:a16="http://schemas.microsoft.com/office/drawing/2014/main" id="{69737D95-2B02-C23E-A898-B3612D311064}"/>
                </a:ext>
              </a:extLst>
            </p:cNvPr>
            <p:cNvGrpSpPr/>
            <p:nvPr/>
          </p:nvGrpSpPr>
          <p:grpSpPr>
            <a:xfrm>
              <a:off x="4022118" y="438241"/>
              <a:ext cx="1279517" cy="1135582"/>
              <a:chOff x="4361057" y="2541004"/>
              <a:chExt cx="1279517" cy="1135582"/>
            </a:xfrm>
          </p:grpSpPr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707E51EA-9CED-4EEA-3047-6C386C753755}"/>
                  </a:ext>
                </a:extLst>
              </p:cNvPr>
              <p:cNvSpPr txBox="1"/>
              <p:nvPr/>
            </p:nvSpPr>
            <p:spPr>
              <a:xfrm>
                <a:off x="4361057" y="3307254"/>
                <a:ext cx="1279517" cy="3693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606B"/>
                    </a:solidFill>
                    <a:latin typeface="Aileron Black" panose="00000A00000000000000" pitchFamily="50" charset="0"/>
                  </a:rPr>
                  <a:t>Sick Pay?</a:t>
                </a:r>
              </a:p>
            </p:txBody>
          </p:sp>
          <p:pic>
            <p:nvPicPr>
              <p:cNvPr id="1055" name="Graphic 1054" descr="Money with solid fill">
                <a:extLst>
                  <a:ext uri="{FF2B5EF4-FFF2-40B4-BE49-F238E27FC236}">
                    <a16:creationId xmlns:a16="http://schemas.microsoft.com/office/drawing/2014/main" id="{85436FC1-4C4D-7E51-80DE-80CF58D9F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09129" y="2541004"/>
                <a:ext cx="826721" cy="82672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F00177C8-E822-A490-1B56-F5363D53AB04}"/>
                </a:ext>
              </a:extLst>
            </p:cNvPr>
            <p:cNvGrpSpPr/>
            <p:nvPr/>
          </p:nvGrpSpPr>
          <p:grpSpPr>
            <a:xfrm>
              <a:off x="4527475" y="1567873"/>
              <a:ext cx="446030" cy="466115"/>
              <a:chOff x="8116079" y="3133838"/>
              <a:chExt cx="446030" cy="466115"/>
            </a:xfrm>
          </p:grpSpPr>
          <p:sp>
            <p:nvSpPr>
              <p:cNvPr id="1052" name="Flowchart: Decision 99">
                <a:extLst>
                  <a:ext uri="{FF2B5EF4-FFF2-40B4-BE49-F238E27FC236}">
                    <a16:creationId xmlns:a16="http://schemas.microsoft.com/office/drawing/2014/main" id="{ABD2F117-FCD4-6006-1E19-AF4EDB432551}"/>
                  </a:ext>
                </a:extLst>
              </p:cNvPr>
              <p:cNvSpPr/>
              <p:nvPr/>
            </p:nvSpPr>
            <p:spPr>
              <a:xfrm>
                <a:off x="8116079" y="3133838"/>
                <a:ext cx="446030" cy="466115"/>
              </a:xfrm>
              <a:prstGeom prst="flowChartDecision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3" name="Flowchart: Decision 102">
                <a:extLst>
                  <a:ext uri="{FF2B5EF4-FFF2-40B4-BE49-F238E27FC236}">
                    <a16:creationId xmlns:a16="http://schemas.microsoft.com/office/drawing/2014/main" id="{06D01828-DA25-4F1E-670A-8C09887EBA6A}"/>
                  </a:ext>
                </a:extLst>
              </p:cNvPr>
              <p:cNvSpPr/>
              <p:nvPr/>
            </p:nvSpPr>
            <p:spPr>
              <a:xfrm>
                <a:off x="8215078" y="3239017"/>
                <a:ext cx="248032" cy="276666"/>
              </a:xfrm>
              <a:prstGeom prst="flowChartDecision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A92361DE-B59C-46FE-5564-277E2779C25B}"/>
              </a:ext>
            </a:extLst>
          </p:cNvPr>
          <p:cNvGrpSpPr/>
          <p:nvPr/>
        </p:nvGrpSpPr>
        <p:grpSpPr>
          <a:xfrm>
            <a:off x="6356221" y="2814613"/>
            <a:ext cx="1468672" cy="1465424"/>
            <a:chOff x="6356221" y="2814613"/>
            <a:chExt cx="1468672" cy="1465424"/>
          </a:xfrm>
        </p:grpSpPr>
        <p:pic>
          <p:nvPicPr>
            <p:cNvPr id="1057" name="Graphic 1056" descr="Contract with solid fill">
              <a:extLst>
                <a:ext uri="{FF2B5EF4-FFF2-40B4-BE49-F238E27FC236}">
                  <a16:creationId xmlns:a16="http://schemas.microsoft.com/office/drawing/2014/main" id="{006A6312-4DE3-A508-B0F2-D0A1B5892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48864" y="2814613"/>
              <a:ext cx="708118" cy="708118"/>
            </a:xfrm>
            <a:prstGeom prst="rect">
              <a:avLst/>
            </a:prstGeom>
          </p:spPr>
        </p:pic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2BAC676F-E500-DD0F-53DA-BB54569449E2}"/>
                </a:ext>
              </a:extLst>
            </p:cNvPr>
            <p:cNvSpPr txBox="1"/>
            <p:nvPr/>
          </p:nvSpPr>
          <p:spPr>
            <a:xfrm>
              <a:off x="6356221" y="3489887"/>
              <a:ext cx="146867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Insurance?</a:t>
              </a:r>
            </a:p>
          </p:txBody>
        </p:sp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9C27AB21-A6D0-DB3E-7B4D-CA025A54F3E4}"/>
                </a:ext>
              </a:extLst>
            </p:cNvPr>
            <p:cNvGrpSpPr/>
            <p:nvPr/>
          </p:nvGrpSpPr>
          <p:grpSpPr>
            <a:xfrm>
              <a:off x="7149482" y="3813922"/>
              <a:ext cx="446030" cy="466115"/>
              <a:chOff x="8116079" y="3133838"/>
              <a:chExt cx="446030" cy="466115"/>
            </a:xfrm>
          </p:grpSpPr>
          <p:sp>
            <p:nvSpPr>
              <p:cNvPr id="1061" name="Flowchart: Decision 104">
                <a:extLst>
                  <a:ext uri="{FF2B5EF4-FFF2-40B4-BE49-F238E27FC236}">
                    <a16:creationId xmlns:a16="http://schemas.microsoft.com/office/drawing/2014/main" id="{F2498840-E0F1-8E33-AB4A-EDB2D17529DD}"/>
                  </a:ext>
                </a:extLst>
              </p:cNvPr>
              <p:cNvSpPr/>
              <p:nvPr/>
            </p:nvSpPr>
            <p:spPr>
              <a:xfrm>
                <a:off x="8116079" y="3133838"/>
                <a:ext cx="446030" cy="466115"/>
              </a:xfrm>
              <a:prstGeom prst="flowChartDecision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2" name="Flowchart: Decision 107">
                <a:extLst>
                  <a:ext uri="{FF2B5EF4-FFF2-40B4-BE49-F238E27FC236}">
                    <a16:creationId xmlns:a16="http://schemas.microsoft.com/office/drawing/2014/main" id="{E44A3012-CE87-C3C4-6D30-495DA3E339CC}"/>
                  </a:ext>
                </a:extLst>
              </p:cNvPr>
              <p:cNvSpPr/>
              <p:nvPr/>
            </p:nvSpPr>
            <p:spPr>
              <a:xfrm>
                <a:off x="8215078" y="3239017"/>
                <a:ext cx="248032" cy="276666"/>
              </a:xfrm>
              <a:prstGeom prst="flowChartDecision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5C2669D8-8EF6-F051-2273-A36C25BF2628}"/>
              </a:ext>
            </a:extLst>
          </p:cNvPr>
          <p:cNvGrpSpPr/>
          <p:nvPr/>
        </p:nvGrpSpPr>
        <p:grpSpPr>
          <a:xfrm>
            <a:off x="7595512" y="3499632"/>
            <a:ext cx="3071109" cy="547348"/>
            <a:chOff x="7595512" y="3499632"/>
            <a:chExt cx="3071109" cy="547348"/>
          </a:xfrm>
        </p:grpSpPr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764DDBDB-1953-2773-81D2-5EBDC4372A65}"/>
                </a:ext>
              </a:extLst>
            </p:cNvPr>
            <p:cNvCxnSpPr>
              <a:stCxn id="1061" idx="3"/>
              <a:endCxn id="57" idx="2"/>
            </p:cNvCxnSpPr>
            <p:nvPr/>
          </p:nvCxnSpPr>
          <p:spPr>
            <a:xfrm flipV="1">
              <a:off x="7595512" y="3628718"/>
              <a:ext cx="3071109" cy="418262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E112E24D-EF34-D7D8-CF6D-3CE2A6E313B6}"/>
                </a:ext>
              </a:extLst>
            </p:cNvPr>
            <p:cNvSpPr txBox="1"/>
            <p:nvPr/>
          </p:nvSpPr>
          <p:spPr>
            <a:xfrm rot="21128730">
              <a:off x="8649777" y="3499632"/>
              <a:ext cx="59824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606B"/>
                  </a:solidFill>
                  <a:latin typeface="Aileron Black" panose="00000A00000000000000" pitchFamily="50" charset="0"/>
                </a:rPr>
                <a:t>Yes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2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59" grpId="0" animBg="1"/>
      <p:bldP spid="6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268492-4449-3EAD-0A2B-5EE32EDEF846}"/>
              </a:ext>
            </a:extLst>
          </p:cNvPr>
          <p:cNvSpPr txBox="1">
            <a:spLocks/>
          </p:cNvSpPr>
          <p:nvPr/>
        </p:nvSpPr>
        <p:spPr>
          <a:xfrm>
            <a:off x="1707107" y="1660883"/>
            <a:ext cx="4593713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PRIVATE WILL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WHY YOU SHOULD HAVE ONE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909AE-5BD8-BF18-86C3-9036AA3EB95A}"/>
              </a:ext>
            </a:extLst>
          </p:cNvPr>
          <p:cNvSpPr txBox="1"/>
          <p:nvPr/>
        </p:nvSpPr>
        <p:spPr>
          <a:xfrm>
            <a:off x="1989134" y="2719704"/>
            <a:ext cx="81537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Decide how your estate should be distributed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Decide who will take care of your children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Minimise estate taxes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Decide who will administer your estate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Specify gifts and donations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Avoid legal challenges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C9750-584F-EC33-6F77-1A47FC21D4B7}"/>
              </a:ext>
            </a:extLst>
          </p:cNvPr>
          <p:cNvSpPr/>
          <p:nvPr/>
        </p:nvSpPr>
        <p:spPr>
          <a:xfrm>
            <a:off x="1795565" y="2719704"/>
            <a:ext cx="45719" cy="26776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8EDCF-7EBB-5C50-99C8-DC35644A1C07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DISASTER PLANNING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THE FINAL PIECE OF THE JIGSAW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8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6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A209EC-3D02-4A78-B31B-477829A508EC}"/>
              </a:ext>
            </a:extLst>
          </p:cNvPr>
          <p:cNvSpPr/>
          <p:nvPr/>
        </p:nvSpPr>
        <p:spPr>
          <a:xfrm>
            <a:off x="2284952" y="2749538"/>
            <a:ext cx="3753352" cy="2375910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3B3838"/>
                </a:solidFill>
                <a:latin typeface="Galano Grotesque SemiBold" panose="00000700000000000000" pitchFamily="50" charset="0"/>
              </a:rPr>
              <a:t>Help you budget</a:t>
            </a:r>
          </a:p>
          <a:p>
            <a:pPr algn="ctr"/>
            <a:endParaRPr lang="en-GB" sz="2400">
              <a:solidFill>
                <a:srgbClr val="3B3838"/>
              </a:solidFill>
              <a:latin typeface="Galano Grotesque SemiBold" panose="00000700000000000000" pitchFamily="50" charset="0"/>
            </a:endParaRPr>
          </a:p>
          <a:p>
            <a:pPr algn="ctr"/>
            <a:r>
              <a:rPr lang="en-GB" sz="2400">
                <a:solidFill>
                  <a:srgbClr val="3B3838"/>
                </a:solidFill>
                <a:latin typeface="Galano Grotesque SemiBold" panose="00000700000000000000" pitchFamily="50" charset="0"/>
              </a:rPr>
              <a:t>Signpost debt services</a:t>
            </a: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68528B6C-9BDD-41F9-AD9E-0AC64A2FB9CE}"/>
              </a:ext>
            </a:extLst>
          </p:cNvPr>
          <p:cNvSpPr/>
          <p:nvPr/>
        </p:nvSpPr>
        <p:spPr>
          <a:xfrm>
            <a:off x="2284952" y="1966748"/>
            <a:ext cx="3753352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Can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3DD15E-482D-4248-B821-2E343964D595}"/>
              </a:ext>
            </a:extLst>
          </p:cNvPr>
          <p:cNvSpPr/>
          <p:nvPr/>
        </p:nvSpPr>
        <p:spPr>
          <a:xfrm>
            <a:off x="6212336" y="2749538"/>
            <a:ext cx="3753352" cy="2375910"/>
          </a:xfrm>
          <a:prstGeom prst="rect">
            <a:avLst/>
          </a:prstGeom>
          <a:solidFill>
            <a:srgbClr val="F2F2F2"/>
          </a:solidFill>
          <a:ln w="22225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3B3838"/>
                </a:solidFill>
                <a:latin typeface="Galano Grotesque SemiBold" panose="00000700000000000000" pitchFamily="50" charset="0"/>
              </a:rPr>
              <a:t>Arrange loans for you</a:t>
            </a:r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F099E7E7-3789-4E38-A8BA-352DD7E68BB1}"/>
              </a:ext>
            </a:extLst>
          </p:cNvPr>
          <p:cNvSpPr/>
          <p:nvPr/>
        </p:nvSpPr>
        <p:spPr>
          <a:xfrm>
            <a:off x="6212336" y="1966748"/>
            <a:ext cx="3753352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Can’t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DB1F84-BB91-A0AA-F565-67F5FFE0EB9A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DEBT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WHAT WE CAN AND CAN’T HELP WITH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415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0C0E335-F511-4825-B694-D7561D7598C2}"/>
              </a:ext>
            </a:extLst>
          </p:cNvPr>
          <p:cNvGrpSpPr/>
          <p:nvPr/>
        </p:nvGrpSpPr>
        <p:grpSpPr>
          <a:xfrm rot="560442">
            <a:off x="1958933" y="2215481"/>
            <a:ext cx="3801372" cy="1385981"/>
            <a:chOff x="8031192" y="267419"/>
            <a:chExt cx="3801372" cy="13859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Speech Bubble: Rectangle 7">
              <a:extLst>
                <a:ext uri="{FF2B5EF4-FFF2-40B4-BE49-F238E27FC236}">
                  <a16:creationId xmlns:a16="http://schemas.microsoft.com/office/drawing/2014/main" id="{862149F6-B643-46E0-8F0F-1DC115D3AE73}"/>
                </a:ext>
              </a:extLst>
            </p:cNvPr>
            <p:cNvSpPr/>
            <p:nvPr/>
          </p:nvSpPr>
          <p:spPr>
            <a:xfrm>
              <a:off x="8080080" y="299053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>
                <a:solidFill>
                  <a:srgbClr val="353D59"/>
                </a:solidFill>
                <a:latin typeface="Aileron Black" panose="00000A00000000000000" pitchFamily="50" charset="0"/>
              </a:endParaRPr>
            </a:p>
          </p:txBody>
        </p:sp>
        <p:sp>
          <p:nvSpPr>
            <p:cNvPr id="2" name="Speech Bubble: Rectangle 1">
              <a:extLst>
                <a:ext uri="{FF2B5EF4-FFF2-40B4-BE49-F238E27FC236}">
                  <a16:creationId xmlns:a16="http://schemas.microsoft.com/office/drawing/2014/main" id="{91FCC4ED-A37C-462D-BAA2-717DE46BBC4F}"/>
                </a:ext>
              </a:extLst>
            </p:cNvPr>
            <p:cNvSpPr/>
            <p:nvPr/>
          </p:nvSpPr>
          <p:spPr>
            <a:xfrm>
              <a:off x="8031192" y="267419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53D59"/>
                  </a:solidFill>
                  <a:latin typeface="Galano Grotesque SemiBold" panose="00000700000000000000" pitchFamily="50" charset="0"/>
                </a:rPr>
                <a:t>The Average person in the UK has £8,000 of debt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6B5B92-9BEB-45F7-A865-67F896C6C854}"/>
              </a:ext>
            </a:extLst>
          </p:cNvPr>
          <p:cNvGrpSpPr/>
          <p:nvPr/>
        </p:nvGrpSpPr>
        <p:grpSpPr>
          <a:xfrm rot="21307136">
            <a:off x="1545174" y="3836269"/>
            <a:ext cx="3801372" cy="1385981"/>
            <a:chOff x="4081895" y="976226"/>
            <a:chExt cx="3801372" cy="13859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Speech Bubble: Rectangle 8">
              <a:extLst>
                <a:ext uri="{FF2B5EF4-FFF2-40B4-BE49-F238E27FC236}">
                  <a16:creationId xmlns:a16="http://schemas.microsoft.com/office/drawing/2014/main" id="{8DA6AB88-4E39-451F-8884-D9496DB9510A}"/>
                </a:ext>
              </a:extLst>
            </p:cNvPr>
            <p:cNvSpPr/>
            <p:nvPr/>
          </p:nvSpPr>
          <p:spPr>
            <a:xfrm>
              <a:off x="4130783" y="1007860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>
                <a:solidFill>
                  <a:srgbClr val="353D59"/>
                </a:solidFill>
                <a:latin typeface="Aileron Black" panose="00000A00000000000000" pitchFamily="50" charset="0"/>
              </a:endParaRPr>
            </a:p>
          </p:txBody>
        </p:sp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77C83C51-794B-4B8B-808A-7358A683CFFA}"/>
                </a:ext>
              </a:extLst>
            </p:cNvPr>
            <p:cNvSpPr/>
            <p:nvPr/>
          </p:nvSpPr>
          <p:spPr>
            <a:xfrm>
              <a:off x="4081895" y="976226"/>
              <a:ext cx="3752484" cy="1354347"/>
            </a:xfrm>
            <a:prstGeom prst="wedgeRectCallout">
              <a:avLst>
                <a:gd name="adj1" fmla="val -20603"/>
                <a:gd name="adj2" fmla="val 618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53D59"/>
                  </a:solidFill>
                  <a:latin typeface="Galano Grotesque SemiBold" panose="00000700000000000000" pitchFamily="50" charset="0"/>
                </a:rPr>
                <a:t>6,000,000 people believe they will never be debt free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79A0C45-2191-B962-3BCB-FAA5B8298FC1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DEBT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WHY SHOULD YOU CARE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CAC9B-51ED-DDA6-0D3D-70E88BE29D56}"/>
              </a:ext>
            </a:extLst>
          </p:cNvPr>
          <p:cNvSpPr txBox="1"/>
          <p:nvPr/>
        </p:nvSpPr>
        <p:spPr>
          <a:xfrm>
            <a:off x="6537990" y="3244595"/>
            <a:ext cx="54233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If you have debt, let’s help you clear 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C9510C-E6E6-51FD-8A06-6CFFBAFB4D0F}"/>
              </a:ext>
            </a:extLst>
          </p:cNvPr>
          <p:cNvSpPr/>
          <p:nvPr/>
        </p:nvSpPr>
        <p:spPr>
          <a:xfrm>
            <a:off x="6344421" y="3244595"/>
            <a:ext cx="45719" cy="9541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8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21DB585-17AA-4ED0-B56C-4F9E23114E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280145"/>
              </p:ext>
            </p:extLst>
          </p:nvPr>
        </p:nvGraphicFramePr>
        <p:xfrm>
          <a:off x="1656869" y="688782"/>
          <a:ext cx="8878261" cy="548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6A491DDC-46CB-1094-1753-E59481B6D580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DEBT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DEBT FREEDOM FRAMEWORK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286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694B6D-0A4E-4F35-AED8-693D62342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DE694B6D-0A4E-4F35-AED8-693D62342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EB0E1-FD42-4989-8FF5-5F24A222B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D7CEB0E1-FD42-4989-8FF5-5F24A222B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5EF58A-4CCE-4676-99C1-B625D0681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5F5EF58A-4CCE-4676-99C1-B625D0681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5B57C8-A0CD-43FC-B588-63CFB2223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B05B57C8-A0CD-43FC-B588-63CFB22234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ED0DB0-224A-4B61-87E1-A21E35F4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2FED0DB0-224A-4B61-87E1-A21E35F4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72B8EC-1B88-4290-BDDE-71BB02CC2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9C72B8EC-1B88-4290-BDDE-71BB02CC2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422180-69F8-4556-99B7-97D99416D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DB422180-69F8-4556-99B7-97D99416D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E1C9C4-8D2A-448B-9F4A-1B598BDEBE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1AE1C9C4-8D2A-448B-9F4A-1B598BDEBE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CD3D51-E338-4033-8852-D9056F626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91CD3D51-E338-4033-8852-D9056F626B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3B018-DFEE-4E66-A029-F07BEB67D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3C13B018-DFEE-4E66-A029-F07BEB67D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496F27-6867-4160-9286-5C4A9790B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A496F27-6867-4160-9286-5C4A9790BC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2C0CF8-6D5A-43C6-8243-E0EAFB2FE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342C0CF8-6D5A-43C6-8243-E0EAFB2FE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98016E-2273-454F-B4BB-85A5F87BF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8D98016E-2273-454F-B4BB-85A5F87BF1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51B1CE-981F-D52C-6BC9-1BB4D54913B3}"/>
              </a:ext>
            </a:extLst>
          </p:cNvPr>
          <p:cNvSpPr/>
          <p:nvPr/>
        </p:nvSpPr>
        <p:spPr>
          <a:xfrm>
            <a:off x="670875" y="3554026"/>
            <a:ext cx="6479858" cy="2135979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F34357-7256-68E0-C0DF-233B8FC22AB6}"/>
              </a:ext>
            </a:extLst>
          </p:cNvPr>
          <p:cNvGrpSpPr/>
          <p:nvPr/>
        </p:nvGrpSpPr>
        <p:grpSpPr>
          <a:xfrm>
            <a:off x="1049396" y="3918755"/>
            <a:ext cx="5539532" cy="1395582"/>
            <a:chOff x="1049396" y="4450096"/>
            <a:chExt cx="5539532" cy="1395582"/>
          </a:xfrm>
        </p:grpSpPr>
        <p:pic>
          <p:nvPicPr>
            <p:cNvPr id="1026" name="Picture 2" descr="Credit Karma Review | PCMag">
              <a:extLst>
                <a:ext uri="{FF2B5EF4-FFF2-40B4-BE49-F238E27FC236}">
                  <a16:creationId xmlns:a16="http://schemas.microsoft.com/office/drawing/2014/main" id="{F8BAADD7-D646-EA13-CF5F-071778397C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" t="34875" r="3513" b="30333"/>
            <a:stretch/>
          </p:blipFill>
          <p:spPr bwMode="auto">
            <a:xfrm>
              <a:off x="1427917" y="4468770"/>
              <a:ext cx="2071680" cy="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lear Score Technology Limited - Open Banking">
              <a:extLst>
                <a:ext uri="{FF2B5EF4-FFF2-40B4-BE49-F238E27FC236}">
                  <a16:creationId xmlns:a16="http://schemas.microsoft.com/office/drawing/2014/main" id="{7446486B-B410-E543-17A7-A0347FE4C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396" y="5342634"/>
              <a:ext cx="2828722" cy="40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ulti Agency Credit Report | Free for 30 Days | checkmyfile">
              <a:extLst>
                <a:ext uri="{FF2B5EF4-FFF2-40B4-BE49-F238E27FC236}">
                  <a16:creationId xmlns:a16="http://schemas.microsoft.com/office/drawing/2014/main" id="{C9C42092-EE66-77B2-584C-79CC7F30A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364" y="4450096"/>
              <a:ext cx="2304771" cy="477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xperian | Credit Scores, Reports &amp; Credit Comparison">
              <a:extLst>
                <a:ext uri="{FF2B5EF4-FFF2-40B4-BE49-F238E27FC236}">
                  <a16:creationId xmlns:a16="http://schemas.microsoft.com/office/drawing/2014/main" id="{84914194-395D-4941-6C63-A33282DD3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054" y="5030731"/>
              <a:ext cx="2514874" cy="814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22DABAC-FB87-9A68-D9E3-A61ECD7A4991}"/>
              </a:ext>
            </a:extLst>
          </p:cNvPr>
          <p:cNvSpPr txBox="1">
            <a:spLocks/>
          </p:cNvSpPr>
          <p:nvPr/>
        </p:nvSpPr>
        <p:spPr>
          <a:xfrm>
            <a:off x="557677" y="671165"/>
            <a:ext cx="4593713" cy="7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CREDIT SCORE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WHY IS IT IMPORTANT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77B21-44E1-CC46-2E51-AA4F140D5620}"/>
              </a:ext>
            </a:extLst>
          </p:cNvPr>
          <p:cNvSpPr txBox="1"/>
          <p:nvPr/>
        </p:nvSpPr>
        <p:spPr>
          <a:xfrm>
            <a:off x="839702" y="1729986"/>
            <a:ext cx="63339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Your financial CV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Can you borrow and pay back</a:t>
            </a:r>
          </a:p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Lenders review when you apply for: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2FD3D-A7CF-85E1-DF92-81C6795A2FFF}"/>
              </a:ext>
            </a:extLst>
          </p:cNvPr>
          <p:cNvSpPr/>
          <p:nvPr/>
        </p:nvSpPr>
        <p:spPr>
          <a:xfrm>
            <a:off x="646135" y="1729986"/>
            <a:ext cx="47692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5FD3A7-5B2F-A862-113C-4845EF10999F}"/>
              </a:ext>
            </a:extLst>
          </p:cNvPr>
          <p:cNvSpPr/>
          <p:nvPr/>
        </p:nvSpPr>
        <p:spPr>
          <a:xfrm>
            <a:off x="7413993" y="2536371"/>
            <a:ext cx="2677064" cy="707571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606B"/>
                </a:solidFill>
                <a:latin typeface="Galano Grotesque SemiBold" panose="00000700000000000000" pitchFamily="50" charset="0"/>
              </a:rPr>
              <a:t>Loans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EFBEF1-269C-66BB-3D93-C80BDF41D1F2}"/>
              </a:ext>
            </a:extLst>
          </p:cNvPr>
          <p:cNvSpPr/>
          <p:nvPr/>
        </p:nvSpPr>
        <p:spPr>
          <a:xfrm>
            <a:off x="7566392" y="3095292"/>
            <a:ext cx="2677064" cy="707571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606B"/>
                </a:solidFill>
                <a:latin typeface="Galano Grotesque SemiBold" panose="00000700000000000000" pitchFamily="50" charset="0"/>
              </a:rPr>
              <a:t>Credit Cards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5622EB-DFC7-84F2-ECDF-8D563B22DB73}"/>
              </a:ext>
            </a:extLst>
          </p:cNvPr>
          <p:cNvSpPr/>
          <p:nvPr/>
        </p:nvSpPr>
        <p:spPr>
          <a:xfrm>
            <a:off x="7718791" y="3719541"/>
            <a:ext cx="2677064" cy="707571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606B"/>
                </a:solidFill>
                <a:latin typeface="Galano Grotesque SemiBold" panose="00000700000000000000" pitchFamily="50" charset="0"/>
              </a:rPr>
              <a:t>Car Finance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9EFDAE-3583-5BDA-6DF6-6D7DCA2197D1}"/>
              </a:ext>
            </a:extLst>
          </p:cNvPr>
          <p:cNvSpPr/>
          <p:nvPr/>
        </p:nvSpPr>
        <p:spPr>
          <a:xfrm>
            <a:off x="7914727" y="4311120"/>
            <a:ext cx="2677064" cy="707571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606B"/>
                </a:solidFill>
                <a:latin typeface="Galano Grotesque SemiBold" panose="00000700000000000000" pitchFamily="50" charset="0"/>
              </a:rPr>
              <a:t>Phones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BAEE0D-F4E7-1DB3-94EB-1DDB593FC2E0}"/>
              </a:ext>
            </a:extLst>
          </p:cNvPr>
          <p:cNvSpPr/>
          <p:nvPr/>
        </p:nvSpPr>
        <p:spPr>
          <a:xfrm>
            <a:off x="8110663" y="4902699"/>
            <a:ext cx="2677064" cy="707571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606B"/>
                </a:solidFill>
                <a:latin typeface="Galano Grotesque SemiBold" panose="00000700000000000000" pitchFamily="50" charset="0"/>
              </a:rPr>
              <a:t>Mortgages</a:t>
            </a:r>
          </a:p>
        </p:txBody>
      </p:sp>
    </p:spTree>
    <p:extLst>
      <p:ext uri="{BB962C8B-B14F-4D97-AF65-F5344CB8AC3E}">
        <p14:creationId xmlns:p14="http://schemas.microsoft.com/office/powerpoint/2010/main" val="286722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3E70D-CA20-24C2-1C51-7B8A71776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71">
            <a:off x="2160728" y="1393986"/>
            <a:ext cx="8055374" cy="429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4A2B7D-D610-6FBF-7948-666FCC0CB08E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DEBT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SHOPPING AROUND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84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64BEE5-6D36-40C6-B63D-E379F4E7B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688513"/>
              </p:ext>
            </p:extLst>
          </p:nvPr>
        </p:nvGraphicFramePr>
        <p:xfrm>
          <a:off x="1082458" y="3039245"/>
          <a:ext cx="4982738" cy="19389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91369">
                  <a:extLst>
                    <a:ext uri="{9D8B030D-6E8A-4147-A177-3AD203B41FA5}">
                      <a16:colId xmlns:a16="http://schemas.microsoft.com/office/drawing/2014/main" val="843288964"/>
                    </a:ext>
                  </a:extLst>
                </a:gridCol>
                <a:gridCol w="2491369">
                  <a:extLst>
                    <a:ext uri="{9D8B030D-6E8A-4147-A177-3AD203B41FA5}">
                      <a16:colId xmlns:a16="http://schemas.microsoft.com/office/drawing/2014/main" val="2536202989"/>
                    </a:ext>
                  </a:extLst>
                </a:gridCol>
              </a:tblGrid>
              <a:tr h="484748">
                <a:tc>
                  <a:txBody>
                    <a:bodyPr/>
                    <a:lstStyle/>
                    <a:p>
                      <a:r>
                        <a:rPr lang="en-GB" sz="2000">
                          <a:latin typeface="Galano Grotesque SemiBold" panose="00000700000000000000" pitchFamily="50" charset="0"/>
                        </a:rPr>
                        <a:t>Provider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Galano Grotesque SemiBold" panose="00000700000000000000" pitchFamily="50" charset="0"/>
                        </a:rPr>
                        <a:t> APR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8373817"/>
                  </a:ext>
                </a:extLst>
              </a:tr>
              <a:tr h="484748"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rgbClr val="0F3542"/>
                          </a:solidFill>
                          <a:latin typeface="Galano Grotesque SemiBold" panose="00000700000000000000" pitchFamily="50" charset="0"/>
                        </a:rPr>
                        <a:t>Mr Lender</a:t>
                      </a:r>
                    </a:p>
                  </a:txBody>
                  <a:tcPr anchor="ctr">
                    <a:solidFill>
                      <a:srgbClr val="BCC3D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rgbClr val="0F3542"/>
                          </a:solidFill>
                          <a:latin typeface="Galano Grotesque SemiBold" panose="00000700000000000000" pitchFamily="50" charset="0"/>
                        </a:rPr>
                        <a:t>1239.2%</a:t>
                      </a:r>
                    </a:p>
                  </a:txBody>
                  <a:tcPr anchor="ctr">
                    <a:solidFill>
                      <a:srgbClr val="BCC3D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32793"/>
                  </a:ext>
                </a:extLst>
              </a:tr>
              <a:tr h="484748"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rgbClr val="0F3542"/>
                          </a:solidFill>
                          <a:latin typeface="Galano Grotesque SemiBold" panose="00000700000000000000" pitchFamily="50" charset="0"/>
                        </a:rPr>
                        <a:t>Piggy Bank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rgbClr val="0F3542"/>
                          </a:solidFill>
                          <a:latin typeface="Galano Grotesque SemiBold" panose="00000700000000000000" pitchFamily="50" charset="0"/>
                        </a:rPr>
                        <a:t>1270.0%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1445489"/>
                  </a:ext>
                </a:extLst>
              </a:tr>
              <a:tr h="484748"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rgbClr val="0F3542"/>
                          </a:solidFill>
                          <a:latin typeface="Galano Grotesque SemiBold" panose="00000700000000000000" pitchFamily="50" charset="0"/>
                        </a:rPr>
                        <a:t>Sunny Loans</a:t>
                      </a:r>
                    </a:p>
                  </a:txBody>
                  <a:tcPr anchor="ctr">
                    <a:solidFill>
                      <a:srgbClr val="BCC3D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rgbClr val="0F3542"/>
                          </a:solidFill>
                          <a:latin typeface="Galano Grotesque SemiBold" panose="00000700000000000000" pitchFamily="50" charset="0"/>
                        </a:rPr>
                        <a:t>1293.0%</a:t>
                      </a:r>
                    </a:p>
                  </a:txBody>
                  <a:tcPr anchor="ctr">
                    <a:solidFill>
                      <a:srgbClr val="BCC3D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52315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02AB9A22-3B2E-780E-F693-5C9265C3487C}"/>
              </a:ext>
            </a:extLst>
          </p:cNvPr>
          <p:cNvSpPr txBox="1">
            <a:spLocks/>
          </p:cNvSpPr>
          <p:nvPr/>
        </p:nvSpPr>
        <p:spPr>
          <a:xfrm>
            <a:off x="368642" y="309516"/>
            <a:ext cx="9313838" cy="73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latin typeface="Aharoni" panose="020B0604020202020204" pitchFamily="2" charset="-79"/>
                <a:cs typeface="Aharoni" panose="020B0604020202020204" pitchFamily="2" charset="-79"/>
              </a:rPr>
              <a:t>DEBT</a:t>
            </a:r>
          </a:p>
          <a:p>
            <a:r>
              <a:rPr lang="en-GB" sz="240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WHAT TO AVOID</a:t>
            </a:r>
            <a:endParaRPr lang="en-GB" sz="3200">
              <a:solidFill>
                <a:schemeClr val="tx2">
                  <a:lumMod val="60000"/>
                  <a:lumOff val="40000"/>
                </a:schemeClr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A71F6A24-6FC7-E57A-FF2C-C4B0E8D98216}"/>
              </a:ext>
            </a:extLst>
          </p:cNvPr>
          <p:cNvSpPr/>
          <p:nvPr/>
        </p:nvSpPr>
        <p:spPr>
          <a:xfrm>
            <a:off x="1082459" y="2239353"/>
            <a:ext cx="4982734" cy="679952"/>
          </a:xfrm>
          <a:prstGeom prst="round2SameRect">
            <a:avLst/>
          </a:prstGeom>
          <a:gradFill>
            <a:gsLst>
              <a:gs pos="0">
                <a:srgbClr val="00606B"/>
              </a:gs>
              <a:gs pos="50000">
                <a:schemeClr val="tx1">
                  <a:lumMod val="75000"/>
                  <a:lumOff val="25000"/>
                </a:schemeClr>
              </a:gs>
              <a:gs pos="100000">
                <a:srgbClr val="3B3838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Pay Day Loans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1C5062-0834-CD0A-15F9-8F35EAC991D1}"/>
              </a:ext>
            </a:extLst>
          </p:cNvPr>
          <p:cNvSpPr txBox="1"/>
          <p:nvPr/>
        </p:nvSpPr>
        <p:spPr>
          <a:xfrm>
            <a:off x="6866528" y="3214751"/>
            <a:ext cx="49084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Galano Grotesque SemiBold" panose="00000700000000000000" pitchFamily="50" charset="0"/>
              </a:rPr>
              <a:t>Borrow £400 – you could owe £5,172 in 12 months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AFD9A9-908E-F15A-0C1B-5F650C96F877}"/>
              </a:ext>
            </a:extLst>
          </p:cNvPr>
          <p:cNvSpPr/>
          <p:nvPr/>
        </p:nvSpPr>
        <p:spPr>
          <a:xfrm>
            <a:off x="6672959" y="3214751"/>
            <a:ext cx="74280" cy="9541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73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ca1f2d-c7e3-4244-9ea2-b0f7259065bc" xsi:nil="true"/>
    <lcf76f155ced4ddcb4097134ff3c332f xmlns="7c7d3f64-73a4-442a-a48c-42dec46f83f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F6E0687D722647B0A7856D1B3FAE9E" ma:contentTypeVersion="16" ma:contentTypeDescription="Create a new document." ma:contentTypeScope="" ma:versionID="1d8df80b7bdcefb29d8cfd16438acc37">
  <xsd:schema xmlns:xsd="http://www.w3.org/2001/XMLSchema" xmlns:xs="http://www.w3.org/2001/XMLSchema" xmlns:p="http://schemas.microsoft.com/office/2006/metadata/properties" xmlns:ns2="21ca1f2d-c7e3-4244-9ea2-b0f7259065bc" xmlns:ns3="7c7d3f64-73a4-442a-a48c-42dec46f83f0" targetNamespace="http://schemas.microsoft.com/office/2006/metadata/properties" ma:root="true" ma:fieldsID="4b77e6bbc95f94e05057be0d3ca9e709" ns2:_="" ns3:_="">
    <xsd:import namespace="21ca1f2d-c7e3-4244-9ea2-b0f7259065bc"/>
    <xsd:import namespace="7c7d3f64-73a4-442a-a48c-42dec46f83f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a1f2d-c7e3-4244-9ea2-b0f7259065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b7404b9-5e5e-4a6c-9713-9785e0af0a38}" ma:internalName="TaxCatchAll" ma:showField="CatchAllData" ma:web="21ca1f2d-c7e3-4244-9ea2-b0f7259065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d3f64-73a4-442a-a48c-42dec46f83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d0d8242-d951-4fd0-9c45-dbe545152a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1D22FA-03D6-4637-B62A-BC9B88FC8C30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b44636c9-c6c3-46fc-8230-29188a6cdb66"/>
    <ds:schemaRef ds:uri="d68cd235-34ef-42a3-a785-35faf52fb7d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2D9FC1-9647-4ACB-85F3-CE708D3E45FC}"/>
</file>

<file path=customXml/itemProps3.xml><?xml version="1.0" encoding="utf-8"?>
<ds:datastoreItem xmlns:ds="http://schemas.openxmlformats.org/officeDocument/2006/customXml" ds:itemID="{0CED25A7-79F3-47A3-BD86-CEE3EF2B87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909</Words>
  <Application>Microsoft Macintosh PowerPoint</Application>
  <PresentationFormat>Widescreen</PresentationFormat>
  <Paragraphs>296</Paragraphs>
  <Slides>38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Aharoni</vt:lpstr>
      <vt:lpstr>Aileron</vt:lpstr>
      <vt:lpstr>Aileron Black</vt:lpstr>
      <vt:lpstr>Aileron Bold</vt:lpstr>
      <vt:lpstr>Arial</vt:lpstr>
      <vt:lpstr>Calibri</vt:lpstr>
      <vt:lpstr>Calibri Light</vt:lpstr>
      <vt:lpstr>Comfortaa</vt:lpstr>
      <vt:lpstr>Galano Grotesque SemiBold</vt:lpstr>
      <vt:lpstr>Inter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Andrews</dc:creator>
  <cp:lastModifiedBy>Stuart Andrews</cp:lastModifiedBy>
  <cp:revision>1</cp:revision>
  <dcterms:created xsi:type="dcterms:W3CDTF">2015-09-22T13:11:36Z</dcterms:created>
  <dcterms:modified xsi:type="dcterms:W3CDTF">2023-06-05T13:58:22Z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0x01010033F6E0687D722647B0A7856D1B3FAE9E</vt:lpwstr>
  </property>
  <property fmtid="{D5CDD505-2E9C-101B-9397-08002B2CF9AE}" pid="3" name="AuthorIds_UIVersion_4608">
    <vt:lpwstr>6</vt:lpwstr>
  </property>
  <property fmtid="{D5CDD505-2E9C-101B-9397-08002B2CF9AE}" pid="4" name="MediaServiceImageTags">
    <vt:lpwstr/>
  </property>
</Properties>
</file>